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0" r:id="rId3"/>
    <p:sldMasterId id="2147483722" r:id="rId4"/>
  </p:sldMasterIdLst>
  <p:notesMasterIdLst>
    <p:notesMasterId r:id="rId38"/>
  </p:notesMasterIdLst>
  <p:handoutMasterIdLst>
    <p:handoutMasterId r:id="rId39"/>
  </p:handoutMasterIdLst>
  <p:sldIdLst>
    <p:sldId id="266" r:id="rId5"/>
    <p:sldId id="289" r:id="rId6"/>
    <p:sldId id="296" r:id="rId7"/>
    <p:sldId id="295" r:id="rId8"/>
    <p:sldId id="291" r:id="rId9"/>
    <p:sldId id="269" r:id="rId10"/>
    <p:sldId id="314" r:id="rId11"/>
    <p:sldId id="268" r:id="rId12"/>
    <p:sldId id="286" r:id="rId13"/>
    <p:sldId id="272" r:id="rId14"/>
    <p:sldId id="285" r:id="rId15"/>
    <p:sldId id="276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88" r:id="rId24"/>
    <p:sldId id="287" r:id="rId25"/>
    <p:sldId id="297" r:id="rId26"/>
    <p:sldId id="304" r:id="rId27"/>
    <p:sldId id="315" r:id="rId28"/>
    <p:sldId id="301" r:id="rId29"/>
    <p:sldId id="305" r:id="rId30"/>
    <p:sldId id="306" r:id="rId31"/>
    <p:sldId id="307" r:id="rId32"/>
    <p:sldId id="316" r:id="rId33"/>
    <p:sldId id="303" r:id="rId34"/>
    <p:sldId id="308" r:id="rId35"/>
    <p:sldId id="312" r:id="rId36"/>
    <p:sldId id="30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3300"/>
    <a:srgbClr val="DF6DA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88196" autoAdjust="0"/>
  </p:normalViewPr>
  <p:slideViewPr>
    <p:cSldViewPr>
      <p:cViewPr varScale="1">
        <p:scale>
          <a:sx n="77" d="100"/>
          <a:sy n="77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98323-8175-354F-A01D-4EF78C100966}" type="doc">
      <dgm:prSet loTypeId="urn:microsoft.com/office/officeart/2005/8/layout/hProcess4" loCatId="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7555137B-BE93-334C-9765-3A275FADAD6A}">
      <dgm:prSet phldrT="[文字]" custT="1"/>
      <dgm:spPr/>
      <dgm:t>
        <a:bodyPr/>
        <a:lstStyle/>
        <a:p>
          <a:r>
            <a:rPr lang="zh-TW" altLang="en-US" sz="1400" dirty="0" smtClean="0"/>
            <a:t>有關</a:t>
          </a: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endParaRPr lang="zh-TW" altLang="en-US" sz="1400" dirty="0"/>
        </a:p>
      </dgm:t>
    </dgm:pt>
    <dgm:pt modelId="{A4C29C95-F49C-604A-A012-11ABD4480377}" type="parTrans" cxnId="{208206AA-D317-3345-8B10-3C9F253288F0}">
      <dgm:prSet/>
      <dgm:spPr/>
      <dgm:t>
        <a:bodyPr/>
        <a:lstStyle/>
        <a:p>
          <a:endParaRPr lang="zh-TW" altLang="en-US" sz="1400"/>
        </a:p>
      </dgm:t>
    </dgm:pt>
    <dgm:pt modelId="{5C937003-CE1D-E142-8A66-41453F35DA82}" type="sibTrans" cxnId="{208206AA-D317-3345-8B10-3C9F253288F0}">
      <dgm:prSet/>
      <dgm:spPr/>
      <dgm:t>
        <a:bodyPr/>
        <a:lstStyle/>
        <a:p>
          <a:endParaRPr lang="zh-TW" altLang="en-US" sz="1400"/>
        </a:p>
      </dgm:t>
    </dgm:pt>
    <dgm:pt modelId="{B0F1058B-B4F7-664D-B7B3-A63B4990A39F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400" dirty="0" smtClean="0"/>
            <a:t>有關</a:t>
          </a: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endParaRPr lang="zh-TW" altLang="en-US" sz="1400" dirty="0"/>
        </a:p>
      </dgm:t>
    </dgm:pt>
    <dgm:pt modelId="{74A2DD92-AB4A-984F-A9D6-12B1BE9191CA}" type="parTrans" cxnId="{CBF5DF1D-53A7-D14D-A00A-1B1B8F7BBA78}">
      <dgm:prSet/>
      <dgm:spPr/>
      <dgm:t>
        <a:bodyPr/>
        <a:lstStyle/>
        <a:p>
          <a:endParaRPr lang="zh-TW" altLang="en-US" sz="1400"/>
        </a:p>
      </dgm:t>
    </dgm:pt>
    <dgm:pt modelId="{2DFDB017-3309-8642-8726-606F8FC4A491}" type="sibTrans" cxnId="{CBF5DF1D-53A7-D14D-A00A-1B1B8F7BBA78}">
      <dgm:prSet/>
      <dgm:spPr/>
      <dgm:t>
        <a:bodyPr/>
        <a:lstStyle/>
        <a:p>
          <a:endParaRPr lang="zh-TW" altLang="en-US" sz="1400"/>
        </a:p>
      </dgm:t>
    </dgm:pt>
    <dgm:pt modelId="{5720AAB4-6DCD-3F4C-A202-158B269352B3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400" dirty="0" err="1" smtClean="0"/>
            <a:t>Thieme</a:t>
          </a:r>
          <a:r>
            <a:rPr lang="zh-TW" altLang="en-US" sz="1400" dirty="0" smtClean="0"/>
            <a:t> 平台服務總覽</a:t>
          </a:r>
          <a:endParaRPr lang="zh-TW" altLang="en-US" sz="1400" dirty="0"/>
        </a:p>
      </dgm:t>
    </dgm:pt>
    <dgm:pt modelId="{06498D36-E0B3-AE45-B8DB-8E2700D920E9}" type="parTrans" cxnId="{8B55AB46-CDBF-5D45-8A6C-D9C4445309CD}">
      <dgm:prSet/>
      <dgm:spPr/>
      <dgm:t>
        <a:bodyPr/>
        <a:lstStyle/>
        <a:p>
          <a:endParaRPr lang="zh-TW" altLang="en-US" sz="1400"/>
        </a:p>
      </dgm:t>
    </dgm:pt>
    <dgm:pt modelId="{7CA6FFB9-E306-C243-825B-3B382A4DB1A9}" type="sibTrans" cxnId="{8B55AB46-CDBF-5D45-8A6C-D9C4445309CD}">
      <dgm:prSet/>
      <dgm:spPr/>
      <dgm:t>
        <a:bodyPr/>
        <a:lstStyle/>
        <a:p>
          <a:endParaRPr lang="zh-TW" altLang="en-US" sz="1400"/>
        </a:p>
      </dgm:t>
    </dgm:pt>
    <dgm:pt modelId="{E54D9969-E42E-C444-BD80-EB89BBB8542A}">
      <dgm:prSet phldrT="[文字]" custT="1"/>
      <dgm:spPr/>
      <dgm:t>
        <a:bodyPr/>
        <a:lstStyle/>
        <a:p>
          <a:r>
            <a:rPr lang="zh-TW" altLang="en-US" sz="1400" dirty="0" smtClean="0"/>
            <a:t>電子書平台功能介紹</a:t>
          </a:r>
          <a:endParaRPr lang="zh-TW" altLang="en-US" sz="1400" dirty="0"/>
        </a:p>
      </dgm:t>
    </dgm:pt>
    <dgm:pt modelId="{03AB4C62-ED7B-AE4A-8F58-731768C76C64}" type="parTrans" cxnId="{A69C8560-ECAA-CF44-A641-BA3EE1E6B3AF}">
      <dgm:prSet/>
      <dgm:spPr/>
      <dgm:t>
        <a:bodyPr/>
        <a:lstStyle/>
        <a:p>
          <a:endParaRPr lang="zh-TW" altLang="en-US" sz="1400"/>
        </a:p>
      </dgm:t>
    </dgm:pt>
    <dgm:pt modelId="{AB8B72A4-48D9-394B-8B0D-9FD55ACC2DF3}" type="sibTrans" cxnId="{A69C8560-ECAA-CF44-A641-BA3EE1E6B3AF}">
      <dgm:prSet/>
      <dgm:spPr/>
      <dgm:t>
        <a:bodyPr/>
        <a:lstStyle/>
        <a:p>
          <a:endParaRPr lang="zh-TW" altLang="en-US" sz="1400"/>
        </a:p>
      </dgm:t>
    </dgm:pt>
    <dgm:pt modelId="{80B8FFB8-9FD3-614D-82DD-FE73D59819CA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瀏覽方式</a:t>
          </a:r>
          <a:endParaRPr lang="zh-TW" altLang="en-US" sz="1600" dirty="0"/>
        </a:p>
      </dgm:t>
    </dgm:pt>
    <dgm:pt modelId="{4AAB1684-4269-B647-8158-CF420594C0CD}" type="parTrans" cxnId="{70E0E37E-8E93-904F-870C-462AFDCFBAD9}">
      <dgm:prSet/>
      <dgm:spPr/>
      <dgm:t>
        <a:bodyPr/>
        <a:lstStyle/>
        <a:p>
          <a:endParaRPr lang="zh-TW" altLang="en-US" sz="1400"/>
        </a:p>
      </dgm:t>
    </dgm:pt>
    <dgm:pt modelId="{1DA3FB94-DA1D-B946-B198-56B81A02369E}" type="sibTrans" cxnId="{70E0E37E-8E93-904F-870C-462AFDCFBAD9}">
      <dgm:prSet/>
      <dgm:spPr/>
      <dgm:t>
        <a:bodyPr/>
        <a:lstStyle/>
        <a:p>
          <a:endParaRPr lang="zh-TW" altLang="en-US" sz="1400"/>
        </a:p>
      </dgm:t>
    </dgm:pt>
    <dgm:pt modelId="{813FC454-CEC7-4942-8AB5-C0FF0A4E3E23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檢索方式</a:t>
          </a:r>
          <a:endParaRPr lang="zh-TW" altLang="en-US" sz="1600" dirty="0"/>
        </a:p>
      </dgm:t>
    </dgm:pt>
    <dgm:pt modelId="{36E8330E-11DC-2D41-8AEF-8793B3387611}" type="parTrans" cxnId="{521808AE-F981-6346-8D5B-51A90D185F24}">
      <dgm:prSet/>
      <dgm:spPr/>
      <dgm:t>
        <a:bodyPr/>
        <a:lstStyle/>
        <a:p>
          <a:endParaRPr lang="zh-TW" altLang="en-US" sz="1400"/>
        </a:p>
      </dgm:t>
    </dgm:pt>
    <dgm:pt modelId="{F76FECF0-698B-A343-8F69-CE3746D319DE}" type="sibTrans" cxnId="{521808AE-F981-6346-8D5B-51A90D185F24}">
      <dgm:prSet/>
      <dgm:spPr/>
      <dgm:t>
        <a:bodyPr/>
        <a:lstStyle/>
        <a:p>
          <a:endParaRPr lang="zh-TW" altLang="en-US" sz="1400"/>
        </a:p>
      </dgm:t>
    </dgm:pt>
    <dgm:pt modelId="{C401571C-4FF1-8242-BF61-62EBEE9D2386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全文取得</a:t>
          </a:r>
          <a:endParaRPr lang="zh-TW" altLang="en-US" sz="1600" dirty="0"/>
        </a:p>
      </dgm:t>
    </dgm:pt>
    <dgm:pt modelId="{820F4336-AC9F-A743-84D1-6D322B345A4F}" type="parTrans" cxnId="{E7AC596E-F3BF-F748-BADC-0024DE14DA53}">
      <dgm:prSet/>
      <dgm:spPr/>
      <dgm:t>
        <a:bodyPr/>
        <a:lstStyle/>
        <a:p>
          <a:endParaRPr lang="zh-TW" altLang="en-US" sz="1400"/>
        </a:p>
      </dgm:t>
    </dgm:pt>
    <dgm:pt modelId="{592F1EB3-7532-6D43-B053-1A2C6707EC22}" type="sibTrans" cxnId="{E7AC596E-F3BF-F748-BADC-0024DE14DA53}">
      <dgm:prSet/>
      <dgm:spPr/>
      <dgm:t>
        <a:bodyPr/>
        <a:lstStyle/>
        <a:p>
          <a:endParaRPr lang="zh-TW" altLang="en-US" sz="1400"/>
        </a:p>
      </dgm:t>
    </dgm:pt>
    <dgm:pt modelId="{7BDA8E52-F8CD-9149-A2C1-99E544CFC09D}">
      <dgm:prSet phldrT="[文字]" custT="1"/>
      <dgm:spPr/>
      <dgm:t>
        <a:bodyPr/>
        <a:lstStyle/>
        <a:p>
          <a:r>
            <a:rPr lang="zh-TW" altLang="en-US" sz="1400" smtClean="0"/>
            <a:t>其他服務</a:t>
          </a:r>
          <a:endParaRPr lang="zh-TW" altLang="en-US" sz="1400"/>
        </a:p>
      </dgm:t>
    </dgm:pt>
    <dgm:pt modelId="{584754FB-C8E8-4240-A4FD-27BC4A210EF6}" type="parTrans" cxnId="{86ABEF3E-7733-DA43-8B27-977C6186BDDE}">
      <dgm:prSet/>
      <dgm:spPr/>
      <dgm:t>
        <a:bodyPr/>
        <a:lstStyle/>
        <a:p>
          <a:endParaRPr lang="zh-TW" altLang="en-US" sz="1400"/>
        </a:p>
      </dgm:t>
    </dgm:pt>
    <dgm:pt modelId="{E4846FB8-7EB2-474A-9BBC-58150B52D628}" type="sibTrans" cxnId="{86ABEF3E-7733-DA43-8B27-977C6186BDDE}">
      <dgm:prSet/>
      <dgm:spPr/>
      <dgm:t>
        <a:bodyPr/>
        <a:lstStyle/>
        <a:p>
          <a:endParaRPr lang="zh-TW" altLang="en-US" sz="1400"/>
        </a:p>
      </dgm:t>
    </dgm:pt>
    <dgm:pt modelId="{AF27D04B-13D4-734C-BE86-AA811B268E08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個人化服務</a:t>
          </a:r>
          <a:endParaRPr lang="zh-TW" altLang="en-US" sz="1600" dirty="0"/>
        </a:p>
      </dgm:t>
    </dgm:pt>
    <dgm:pt modelId="{D5209108-A868-5748-8169-3E909D4EEE7C}" type="parTrans" cxnId="{A1B2555E-5C59-8440-83BF-00A1AE5F77CC}">
      <dgm:prSet/>
      <dgm:spPr/>
      <dgm:t>
        <a:bodyPr/>
        <a:lstStyle/>
        <a:p>
          <a:endParaRPr lang="zh-TW" altLang="en-US" sz="1400"/>
        </a:p>
      </dgm:t>
    </dgm:pt>
    <dgm:pt modelId="{30932680-A2EC-3546-A2D3-2DEE8709F7D6}" type="sibTrans" cxnId="{A1B2555E-5C59-8440-83BF-00A1AE5F77CC}">
      <dgm:prSet/>
      <dgm:spPr/>
      <dgm:t>
        <a:bodyPr/>
        <a:lstStyle/>
        <a:p>
          <a:endParaRPr lang="zh-TW" altLang="en-US" sz="1400"/>
        </a:p>
      </dgm:t>
    </dgm:pt>
    <dgm:pt modelId="{6A3359F6-B80A-CD46-B6B4-4BFCD0B9C66A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即時通知</a:t>
          </a:r>
          <a:endParaRPr lang="zh-TW" altLang="en-US" sz="1600" dirty="0"/>
        </a:p>
      </dgm:t>
    </dgm:pt>
    <dgm:pt modelId="{D926BF3D-E623-9D45-934F-1BEE89D857C6}" type="parTrans" cxnId="{ABB90275-9CED-E642-8342-5B23A506FBCE}">
      <dgm:prSet/>
      <dgm:spPr/>
      <dgm:t>
        <a:bodyPr/>
        <a:lstStyle/>
        <a:p>
          <a:endParaRPr lang="zh-TW" altLang="en-US" sz="1400"/>
        </a:p>
      </dgm:t>
    </dgm:pt>
    <dgm:pt modelId="{0DB26A64-24E8-2C46-B9E3-EB962DDC9EF4}" type="sibTrans" cxnId="{ABB90275-9CED-E642-8342-5B23A506FBCE}">
      <dgm:prSet/>
      <dgm:spPr/>
      <dgm:t>
        <a:bodyPr/>
        <a:lstStyle/>
        <a:p>
          <a:endParaRPr lang="zh-TW" altLang="en-US" sz="1400"/>
        </a:p>
      </dgm:t>
    </dgm:pt>
    <dgm:pt modelId="{262C4A4F-BF89-3240-B2D2-2695FD7FF4B5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r>
            <a:rPr lang="en-US" altLang="zh-TW" sz="1400" dirty="0" smtClean="0"/>
            <a:t>TCC</a:t>
          </a:r>
          <a:r>
            <a:rPr lang="zh-TW" altLang="en-US" sz="1400" dirty="0" smtClean="0"/>
            <a:t>收錄主題</a:t>
          </a:r>
          <a:endParaRPr lang="zh-TW" altLang="en-US" sz="1400" dirty="0"/>
        </a:p>
      </dgm:t>
    </dgm:pt>
    <dgm:pt modelId="{99A7AD35-30F3-124A-A29E-9AFC34161C50}" type="parTrans" cxnId="{56258FC2-093A-B943-A69B-E6B9FE5A3577}">
      <dgm:prSet/>
      <dgm:spPr/>
      <dgm:t>
        <a:bodyPr/>
        <a:lstStyle/>
        <a:p>
          <a:endParaRPr lang="zh-TW" altLang="en-US" sz="1400"/>
        </a:p>
      </dgm:t>
    </dgm:pt>
    <dgm:pt modelId="{DB357C51-AF28-F04D-BB27-1E3987339969}" type="sibTrans" cxnId="{56258FC2-093A-B943-A69B-E6B9FE5A3577}">
      <dgm:prSet/>
      <dgm:spPr/>
      <dgm:t>
        <a:bodyPr/>
        <a:lstStyle/>
        <a:p>
          <a:endParaRPr lang="zh-TW" altLang="en-US" sz="1400"/>
        </a:p>
      </dgm:t>
    </dgm:pt>
    <dgm:pt modelId="{7EAEA2E3-789D-D041-9B2B-47ECB7D1B95A}">
      <dgm:prSet phldrT="[文字]" custT="1"/>
      <dgm:spPr/>
      <dgm:t>
        <a:bodyPr/>
        <a:lstStyle/>
        <a:p>
          <a:r>
            <a:rPr lang="zh-TW" altLang="en-US" sz="1400" smtClean="0"/>
            <a:t>檢索範例</a:t>
          </a:r>
          <a:endParaRPr lang="zh-TW" altLang="en-US" sz="1400" dirty="0"/>
        </a:p>
      </dgm:t>
    </dgm:pt>
    <dgm:pt modelId="{3BA246C5-BA94-FA48-90AA-1BA7C507CDF5}" type="parTrans" cxnId="{176D8348-209C-3748-AB3E-97C37F768E30}">
      <dgm:prSet/>
      <dgm:spPr/>
      <dgm:t>
        <a:bodyPr/>
        <a:lstStyle/>
        <a:p>
          <a:endParaRPr lang="zh-TW" altLang="en-US" sz="1400"/>
        </a:p>
      </dgm:t>
    </dgm:pt>
    <dgm:pt modelId="{14B81A56-F338-4847-84EB-D2D8BE00AE4C}" type="sibTrans" cxnId="{176D8348-209C-3748-AB3E-97C37F768E30}">
      <dgm:prSet/>
      <dgm:spPr/>
      <dgm:t>
        <a:bodyPr/>
        <a:lstStyle/>
        <a:p>
          <a:endParaRPr lang="zh-TW" altLang="en-US" sz="1400"/>
        </a:p>
      </dgm:t>
    </dgm:pt>
    <dgm:pt modelId="{56AB898B-93C7-3E4F-95D6-DF7611690367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檢索實例</a:t>
          </a:r>
          <a:endParaRPr lang="zh-TW" altLang="en-US" sz="1600" dirty="0"/>
        </a:p>
      </dgm:t>
    </dgm:pt>
    <dgm:pt modelId="{7F7955AF-5467-9E4B-93D9-01A8666147E9}" type="parTrans" cxnId="{200A89D6-2DB6-644F-A14B-FF5D7D1CE65C}">
      <dgm:prSet/>
      <dgm:spPr/>
      <dgm:t>
        <a:bodyPr/>
        <a:lstStyle/>
        <a:p>
          <a:endParaRPr lang="zh-TW" altLang="en-US" sz="1400"/>
        </a:p>
      </dgm:t>
    </dgm:pt>
    <dgm:pt modelId="{B4A7BD05-03CF-C34D-9A29-2A2815F8BAD9}" type="sibTrans" cxnId="{200A89D6-2DB6-644F-A14B-FF5D7D1CE65C}">
      <dgm:prSet/>
      <dgm:spPr/>
      <dgm:t>
        <a:bodyPr/>
        <a:lstStyle/>
        <a:p>
          <a:endParaRPr lang="zh-TW" altLang="en-US" sz="1400"/>
        </a:p>
      </dgm:t>
    </dgm:pt>
    <dgm:pt modelId="{01FE8715-B939-4C40-9578-FCBA13D35AEC}">
      <dgm:prSet phldrT="[文字]" custT="1"/>
      <dgm:spPr/>
      <dgm:t>
        <a:bodyPr/>
        <a:lstStyle/>
        <a:p>
          <a:pPr>
            <a:lnSpc>
              <a:spcPct val="120000"/>
            </a:lnSpc>
          </a:pPr>
          <a:endParaRPr lang="zh-TW" altLang="en-US" sz="1600" dirty="0"/>
        </a:p>
      </dgm:t>
    </dgm:pt>
    <dgm:pt modelId="{D5D26739-191B-1E46-8296-56A84DD3D4BC}" type="parTrans" cxnId="{B9BE7750-1E6F-C646-AFBC-0EC6218C03E4}">
      <dgm:prSet/>
      <dgm:spPr/>
      <dgm:t>
        <a:bodyPr/>
        <a:lstStyle/>
        <a:p>
          <a:endParaRPr lang="zh-TW" altLang="en-US" sz="1400"/>
        </a:p>
      </dgm:t>
    </dgm:pt>
    <dgm:pt modelId="{CB0F0D5F-81AE-F748-9CF0-B804B6763156}" type="sibTrans" cxnId="{B9BE7750-1E6F-C646-AFBC-0EC6218C03E4}">
      <dgm:prSet/>
      <dgm:spPr/>
      <dgm:t>
        <a:bodyPr/>
        <a:lstStyle/>
        <a:p>
          <a:endParaRPr lang="zh-TW" altLang="en-US" sz="1400"/>
        </a:p>
      </dgm:t>
    </dgm:pt>
    <dgm:pt modelId="{857586E7-02B5-4B43-BC2A-B8D2DD6B0F84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600" dirty="0" smtClean="0"/>
            <a:t>IPAD</a:t>
          </a:r>
          <a:r>
            <a:rPr lang="zh-TW" altLang="en-US" sz="1600" dirty="0" smtClean="0"/>
            <a:t>使用</a:t>
          </a:r>
          <a:endParaRPr lang="zh-TW" altLang="en-US" sz="1600" dirty="0"/>
        </a:p>
      </dgm:t>
    </dgm:pt>
    <dgm:pt modelId="{46FBBBCD-A991-BF4D-B17C-22767E1A26E9}" type="parTrans" cxnId="{F246838A-8B03-B04E-8124-5B316707CF3F}">
      <dgm:prSet/>
      <dgm:spPr/>
      <dgm:t>
        <a:bodyPr/>
        <a:lstStyle/>
        <a:p>
          <a:endParaRPr lang="zh-TW" altLang="en-US" sz="1400"/>
        </a:p>
      </dgm:t>
    </dgm:pt>
    <dgm:pt modelId="{D4A8E273-6DFA-D745-AC09-4F3F058053FE}" type="sibTrans" cxnId="{F246838A-8B03-B04E-8124-5B316707CF3F}">
      <dgm:prSet/>
      <dgm:spPr/>
      <dgm:t>
        <a:bodyPr/>
        <a:lstStyle/>
        <a:p>
          <a:endParaRPr lang="zh-TW" altLang="en-US" sz="1400"/>
        </a:p>
      </dgm:t>
    </dgm:pt>
    <dgm:pt modelId="{89A72DEF-03E6-6C4B-B92C-C9468FAB8AED}" type="pres">
      <dgm:prSet presAssocID="{46698323-8175-354F-A01D-4EF78C1009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B238BA1-E2C8-E647-9D3B-2A7FEE2F32A0}" type="pres">
      <dgm:prSet presAssocID="{46698323-8175-354F-A01D-4EF78C100966}" presName="tSp" presStyleCnt="0"/>
      <dgm:spPr/>
    </dgm:pt>
    <dgm:pt modelId="{210E4305-0B83-2542-8BE9-AE5EBD6FEA7D}" type="pres">
      <dgm:prSet presAssocID="{46698323-8175-354F-A01D-4EF78C100966}" presName="bSp" presStyleCnt="0"/>
      <dgm:spPr/>
    </dgm:pt>
    <dgm:pt modelId="{00A3F876-5304-304D-9B39-A8D86035F01A}" type="pres">
      <dgm:prSet presAssocID="{46698323-8175-354F-A01D-4EF78C100966}" presName="process" presStyleCnt="0"/>
      <dgm:spPr/>
    </dgm:pt>
    <dgm:pt modelId="{55CFC723-D2D9-D049-9B7D-C721576FEC97}" type="pres">
      <dgm:prSet presAssocID="{7555137B-BE93-334C-9765-3A275FADAD6A}" presName="composite1" presStyleCnt="0"/>
      <dgm:spPr/>
    </dgm:pt>
    <dgm:pt modelId="{6549CEE0-55D4-F140-913E-F4A121906C5C}" type="pres">
      <dgm:prSet presAssocID="{7555137B-BE93-334C-9765-3A275FADAD6A}" presName="dummyNode1" presStyleLbl="node1" presStyleIdx="0" presStyleCnt="4"/>
      <dgm:spPr/>
    </dgm:pt>
    <dgm:pt modelId="{BF062F21-4A02-C043-B094-B5DE4E772D61}" type="pres">
      <dgm:prSet presAssocID="{7555137B-BE93-334C-9765-3A275FADAD6A}" presName="childNode1" presStyleLbl="bgAcc1" presStyleIdx="0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399703-9052-C649-8FDD-D2EBE7B7B187}" type="pres">
      <dgm:prSet presAssocID="{7555137B-BE93-334C-9765-3A275FADAD6A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A7659F-A7B9-3B43-920E-7270304FBB3A}" type="pres">
      <dgm:prSet presAssocID="{7555137B-BE93-334C-9765-3A275FADAD6A}" presName="parentNode1" presStyleLbl="node1" presStyleIdx="0" presStyleCnt="4" custLinFactNeighborY="431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C09DE7-3C0D-464D-83FA-AA54E8D3D6C0}" type="pres">
      <dgm:prSet presAssocID="{7555137B-BE93-334C-9765-3A275FADAD6A}" presName="connSite1" presStyleCnt="0"/>
      <dgm:spPr/>
    </dgm:pt>
    <dgm:pt modelId="{74EAEFBD-5BA5-5245-8353-06EDA0FFCE18}" type="pres">
      <dgm:prSet presAssocID="{5C937003-CE1D-E142-8A66-41453F35DA82}" presName="Name9" presStyleLbl="sibTrans2D1" presStyleIdx="0" presStyleCnt="3" custLinFactNeighborY="8968"/>
      <dgm:spPr/>
      <dgm:t>
        <a:bodyPr/>
        <a:lstStyle/>
        <a:p>
          <a:endParaRPr lang="zh-TW" altLang="en-US"/>
        </a:p>
      </dgm:t>
    </dgm:pt>
    <dgm:pt modelId="{8A9CB41E-DCAD-A741-8DB2-09456E36AB4D}" type="pres">
      <dgm:prSet presAssocID="{E54D9969-E42E-C444-BD80-EB89BBB8542A}" presName="composite2" presStyleCnt="0"/>
      <dgm:spPr/>
    </dgm:pt>
    <dgm:pt modelId="{51F7ACD8-B416-3A47-BAC9-188D7966DBED}" type="pres">
      <dgm:prSet presAssocID="{E54D9969-E42E-C444-BD80-EB89BBB8542A}" presName="dummyNode2" presStyleLbl="node1" presStyleIdx="0" presStyleCnt="4"/>
      <dgm:spPr/>
    </dgm:pt>
    <dgm:pt modelId="{9EF7F708-A616-6044-9CFA-723625BA2EA7}" type="pres">
      <dgm:prSet presAssocID="{E54D9969-E42E-C444-BD80-EB89BBB8542A}" presName="childNode2" presStyleLbl="bgAcc1" presStyleIdx="1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653417-1331-5D42-90F4-0E50907F0443}" type="pres">
      <dgm:prSet presAssocID="{E54D9969-E42E-C444-BD80-EB89BBB8542A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D06E01-5CBC-364B-A616-A599CDB69C8F}" type="pres">
      <dgm:prSet presAssocID="{E54D9969-E42E-C444-BD80-EB89BBB8542A}" presName="parentNode2" presStyleLbl="node1" presStyleIdx="1" presStyleCnt="4" custLinFactNeighborY="-6523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E19304-3F3F-4E48-98DB-26465D6AA802}" type="pres">
      <dgm:prSet presAssocID="{E54D9969-E42E-C444-BD80-EB89BBB8542A}" presName="connSite2" presStyleCnt="0"/>
      <dgm:spPr/>
    </dgm:pt>
    <dgm:pt modelId="{F34BE6EA-986A-7249-AB06-336B955246B9}" type="pres">
      <dgm:prSet presAssocID="{AB8B72A4-48D9-394B-8B0D-9FD55ACC2DF3}" presName="Name18" presStyleLbl="sibTrans2D1" presStyleIdx="1" presStyleCnt="3" custLinFactNeighborY="-4623"/>
      <dgm:spPr/>
      <dgm:t>
        <a:bodyPr/>
        <a:lstStyle/>
        <a:p>
          <a:endParaRPr lang="zh-TW" altLang="en-US"/>
        </a:p>
      </dgm:t>
    </dgm:pt>
    <dgm:pt modelId="{B794CE24-DD99-9249-8344-DB3A8CBF5D39}" type="pres">
      <dgm:prSet presAssocID="{7BDA8E52-F8CD-9149-A2C1-99E544CFC09D}" presName="composite1" presStyleCnt="0"/>
      <dgm:spPr/>
    </dgm:pt>
    <dgm:pt modelId="{DDB4D8C3-788A-8C4C-B843-575F1D528B21}" type="pres">
      <dgm:prSet presAssocID="{7BDA8E52-F8CD-9149-A2C1-99E544CFC09D}" presName="dummyNode1" presStyleLbl="node1" presStyleIdx="1" presStyleCnt="4"/>
      <dgm:spPr/>
    </dgm:pt>
    <dgm:pt modelId="{51191CB8-71AB-5A45-9A2A-70B19657DCCE}" type="pres">
      <dgm:prSet presAssocID="{7BDA8E52-F8CD-9149-A2C1-99E544CFC09D}" presName="childNode1" presStyleLbl="bgAcc1" presStyleIdx="2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58B46A-6B69-BC41-AF93-1EA0FEA7EF5B}" type="pres">
      <dgm:prSet presAssocID="{7BDA8E52-F8CD-9149-A2C1-99E544CFC09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A5B2F1-C2EC-A94F-B8F1-BCBF2F1AEBA8}" type="pres">
      <dgm:prSet presAssocID="{7BDA8E52-F8CD-9149-A2C1-99E544CFC09D}" presName="parentNode1" presStyleLbl="node1" presStyleIdx="2" presStyleCnt="4" custLinFactNeighborY="431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41A49C-7BD2-BD4D-8EA7-AFB3395952E2}" type="pres">
      <dgm:prSet presAssocID="{7BDA8E52-F8CD-9149-A2C1-99E544CFC09D}" presName="connSite1" presStyleCnt="0"/>
      <dgm:spPr/>
    </dgm:pt>
    <dgm:pt modelId="{1FA38785-391C-B74F-94B3-9C087D850D84}" type="pres">
      <dgm:prSet presAssocID="{E4846FB8-7EB2-474A-9BBC-58150B52D628}" presName="Name9" presStyleLbl="sibTrans2D1" presStyleIdx="2" presStyleCnt="3" custLinFactNeighborY="8968"/>
      <dgm:spPr/>
      <dgm:t>
        <a:bodyPr/>
        <a:lstStyle/>
        <a:p>
          <a:endParaRPr lang="zh-TW" altLang="en-US"/>
        </a:p>
      </dgm:t>
    </dgm:pt>
    <dgm:pt modelId="{A4B63BDC-AC8F-9341-A29E-D72B51177702}" type="pres">
      <dgm:prSet presAssocID="{7EAEA2E3-789D-D041-9B2B-47ECB7D1B95A}" presName="composite2" presStyleCnt="0"/>
      <dgm:spPr/>
    </dgm:pt>
    <dgm:pt modelId="{06FBD7FA-9A04-2748-AFB0-598C1201194B}" type="pres">
      <dgm:prSet presAssocID="{7EAEA2E3-789D-D041-9B2B-47ECB7D1B95A}" presName="dummyNode2" presStyleLbl="node1" presStyleIdx="2" presStyleCnt="4"/>
      <dgm:spPr/>
    </dgm:pt>
    <dgm:pt modelId="{543FAECB-F651-1944-B732-FA78B21AE479}" type="pres">
      <dgm:prSet presAssocID="{7EAEA2E3-789D-D041-9B2B-47ECB7D1B95A}" presName="childNode2" presStyleLbl="bgAcc1" presStyleIdx="3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D24720-9CD6-9E40-863F-7FE4B5BD6F3C}" type="pres">
      <dgm:prSet presAssocID="{7EAEA2E3-789D-D041-9B2B-47ECB7D1B95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A0D65C-E006-3B48-8E27-0F1ACBD18ABC}" type="pres">
      <dgm:prSet presAssocID="{7EAEA2E3-789D-D041-9B2B-47ECB7D1B95A}" presName="parentNode2" presStyleLbl="node1" presStyleIdx="3" presStyleCnt="4" custLinFactNeighborY="-6523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14CFF1-C063-2A4D-815D-A6A9A4B73316}" type="pres">
      <dgm:prSet presAssocID="{7EAEA2E3-789D-D041-9B2B-47ECB7D1B95A}" presName="connSite2" presStyleCnt="0"/>
      <dgm:spPr/>
    </dgm:pt>
  </dgm:ptLst>
  <dgm:cxnLst>
    <dgm:cxn modelId="{C95669FB-E9BF-C24C-824B-649CD7867950}" type="presOf" srcId="{6A3359F6-B80A-CD46-B6B4-4BFCD0B9C66A}" destId="{D358B46A-6B69-BC41-AF93-1EA0FEA7EF5B}" srcOrd="1" destOrd="1" presId="urn:microsoft.com/office/officeart/2005/8/layout/hProcess4"/>
    <dgm:cxn modelId="{ABB90275-9CED-E642-8342-5B23A506FBCE}" srcId="{7BDA8E52-F8CD-9149-A2C1-99E544CFC09D}" destId="{6A3359F6-B80A-CD46-B6B4-4BFCD0B9C66A}" srcOrd="1" destOrd="0" parTransId="{D926BF3D-E623-9D45-934F-1BEE89D857C6}" sibTransId="{0DB26A64-24E8-2C46-B9E3-EB962DDC9EF4}"/>
    <dgm:cxn modelId="{521808AE-F981-6346-8D5B-51A90D185F24}" srcId="{E54D9969-E42E-C444-BD80-EB89BBB8542A}" destId="{813FC454-CEC7-4942-8AB5-C0FF0A4E3E23}" srcOrd="1" destOrd="0" parTransId="{36E8330E-11DC-2D41-8AEF-8793B3387611}" sibTransId="{F76FECF0-698B-A343-8F69-CE3746D319DE}"/>
    <dgm:cxn modelId="{A69C8560-ECAA-CF44-A641-BA3EE1E6B3AF}" srcId="{46698323-8175-354F-A01D-4EF78C100966}" destId="{E54D9969-E42E-C444-BD80-EB89BBB8542A}" srcOrd="1" destOrd="0" parTransId="{03AB4C62-ED7B-AE4A-8F58-731768C76C64}" sibTransId="{AB8B72A4-48D9-394B-8B0D-9FD55ACC2DF3}"/>
    <dgm:cxn modelId="{3216C400-1327-6649-8E18-3F409590574D}" type="presOf" srcId="{AF27D04B-13D4-734C-BE86-AA811B268E08}" destId="{D358B46A-6B69-BC41-AF93-1EA0FEA7EF5B}" srcOrd="1" destOrd="0" presId="urn:microsoft.com/office/officeart/2005/8/layout/hProcess4"/>
    <dgm:cxn modelId="{70E0E37E-8E93-904F-870C-462AFDCFBAD9}" srcId="{E54D9969-E42E-C444-BD80-EB89BBB8542A}" destId="{80B8FFB8-9FD3-614D-82DD-FE73D59819CA}" srcOrd="0" destOrd="0" parTransId="{4AAB1684-4269-B647-8158-CF420594C0CD}" sibTransId="{1DA3FB94-DA1D-B946-B198-56B81A02369E}"/>
    <dgm:cxn modelId="{8B55AB46-CDBF-5D45-8A6C-D9C4445309CD}" srcId="{7555137B-BE93-334C-9765-3A275FADAD6A}" destId="{5720AAB4-6DCD-3F4C-A202-158B269352B3}" srcOrd="1" destOrd="0" parTransId="{06498D36-E0B3-AE45-B8DB-8E2700D920E9}" sibTransId="{7CA6FFB9-E306-C243-825B-3B382A4DB1A9}"/>
    <dgm:cxn modelId="{F246838A-8B03-B04E-8124-5B316707CF3F}" srcId="{7EAEA2E3-789D-D041-9B2B-47ECB7D1B95A}" destId="{857586E7-02B5-4B43-BC2A-B8D2DD6B0F84}" srcOrd="1" destOrd="0" parTransId="{46FBBBCD-A991-BF4D-B17C-22767E1A26E9}" sibTransId="{D4A8E273-6DFA-D745-AC09-4F3F058053FE}"/>
    <dgm:cxn modelId="{8B351C90-5B3A-A642-9F71-11ECC5DD7DE9}" type="presOf" srcId="{262C4A4F-BF89-3240-B2D2-2695FD7FF4B5}" destId="{BF062F21-4A02-C043-B094-B5DE4E772D61}" srcOrd="0" destOrd="2" presId="urn:microsoft.com/office/officeart/2005/8/layout/hProcess4"/>
    <dgm:cxn modelId="{F41A030D-8C97-9D40-AA7A-359BE17C3E17}" type="presOf" srcId="{80B8FFB8-9FD3-614D-82DD-FE73D59819CA}" destId="{12653417-1331-5D42-90F4-0E50907F0443}" srcOrd="1" destOrd="0" presId="urn:microsoft.com/office/officeart/2005/8/layout/hProcess4"/>
    <dgm:cxn modelId="{0A12B0FA-D1D1-4E48-BD25-3B1B6F4A5DC8}" type="presOf" srcId="{AF27D04B-13D4-734C-BE86-AA811B268E08}" destId="{51191CB8-71AB-5A45-9A2A-70B19657DCCE}" srcOrd="0" destOrd="0" presId="urn:microsoft.com/office/officeart/2005/8/layout/hProcess4"/>
    <dgm:cxn modelId="{208206AA-D317-3345-8B10-3C9F253288F0}" srcId="{46698323-8175-354F-A01D-4EF78C100966}" destId="{7555137B-BE93-334C-9765-3A275FADAD6A}" srcOrd="0" destOrd="0" parTransId="{A4C29C95-F49C-604A-A012-11ABD4480377}" sibTransId="{5C937003-CE1D-E142-8A66-41453F35DA82}"/>
    <dgm:cxn modelId="{37CCC3D5-E928-9842-A55C-43260A84FC59}" type="presOf" srcId="{262C4A4F-BF89-3240-B2D2-2695FD7FF4B5}" destId="{8F399703-9052-C649-8FDD-D2EBE7B7B187}" srcOrd="1" destOrd="2" presId="urn:microsoft.com/office/officeart/2005/8/layout/hProcess4"/>
    <dgm:cxn modelId="{56258FC2-093A-B943-A69B-E6B9FE5A3577}" srcId="{7555137B-BE93-334C-9765-3A275FADAD6A}" destId="{262C4A4F-BF89-3240-B2D2-2695FD7FF4B5}" srcOrd="2" destOrd="0" parTransId="{99A7AD35-30F3-124A-A29E-9AFC34161C50}" sibTransId="{DB357C51-AF28-F04D-BB27-1E3987339969}"/>
    <dgm:cxn modelId="{3E44523E-7DBA-F143-96B8-5DA897097D62}" type="presOf" srcId="{01FE8715-B939-4C40-9578-FCBA13D35AEC}" destId="{77D24720-9CD6-9E40-863F-7FE4B5BD6F3C}" srcOrd="1" destOrd="2" presId="urn:microsoft.com/office/officeart/2005/8/layout/hProcess4"/>
    <dgm:cxn modelId="{0FAAD060-FDC3-B348-8A7F-691CBD3F8932}" type="presOf" srcId="{AB8B72A4-48D9-394B-8B0D-9FD55ACC2DF3}" destId="{F34BE6EA-986A-7249-AB06-336B955246B9}" srcOrd="0" destOrd="0" presId="urn:microsoft.com/office/officeart/2005/8/layout/hProcess4"/>
    <dgm:cxn modelId="{CBF5DF1D-53A7-D14D-A00A-1B1B8F7BBA78}" srcId="{7555137B-BE93-334C-9765-3A275FADAD6A}" destId="{B0F1058B-B4F7-664D-B7B3-A63B4990A39F}" srcOrd="0" destOrd="0" parTransId="{74A2DD92-AB4A-984F-A9D6-12B1BE9191CA}" sibTransId="{2DFDB017-3309-8642-8726-606F8FC4A491}"/>
    <dgm:cxn modelId="{14F7CAC0-2441-8146-B6E9-AE1F63AB5B15}" type="presOf" srcId="{01FE8715-B939-4C40-9578-FCBA13D35AEC}" destId="{543FAECB-F651-1944-B732-FA78B21AE479}" srcOrd="0" destOrd="2" presId="urn:microsoft.com/office/officeart/2005/8/layout/hProcess4"/>
    <dgm:cxn modelId="{D32EF720-1025-0643-BDBB-4F6922EB70FC}" type="presOf" srcId="{B0F1058B-B4F7-664D-B7B3-A63B4990A39F}" destId="{8F399703-9052-C649-8FDD-D2EBE7B7B187}" srcOrd="1" destOrd="0" presId="urn:microsoft.com/office/officeart/2005/8/layout/hProcess4"/>
    <dgm:cxn modelId="{8465260F-56CD-DE46-81FB-E4B3AD81B6BB}" type="presOf" srcId="{857586E7-02B5-4B43-BC2A-B8D2DD6B0F84}" destId="{543FAECB-F651-1944-B732-FA78B21AE479}" srcOrd="0" destOrd="1" presId="urn:microsoft.com/office/officeart/2005/8/layout/hProcess4"/>
    <dgm:cxn modelId="{D6648971-BDEE-7E4F-B04D-A63AECF3FC90}" type="presOf" srcId="{7BDA8E52-F8CD-9149-A2C1-99E544CFC09D}" destId="{D6A5B2F1-C2EC-A94F-B8F1-BCBF2F1AEBA8}" srcOrd="0" destOrd="0" presId="urn:microsoft.com/office/officeart/2005/8/layout/hProcess4"/>
    <dgm:cxn modelId="{0723E546-BBE7-5B42-B38F-1AE3EE8832D3}" type="presOf" srcId="{C401571C-4FF1-8242-BF61-62EBEE9D2386}" destId="{9EF7F708-A616-6044-9CFA-723625BA2EA7}" srcOrd="0" destOrd="2" presId="urn:microsoft.com/office/officeart/2005/8/layout/hProcess4"/>
    <dgm:cxn modelId="{176D8348-209C-3748-AB3E-97C37F768E30}" srcId="{46698323-8175-354F-A01D-4EF78C100966}" destId="{7EAEA2E3-789D-D041-9B2B-47ECB7D1B95A}" srcOrd="3" destOrd="0" parTransId="{3BA246C5-BA94-FA48-90AA-1BA7C507CDF5}" sibTransId="{14B81A56-F338-4847-84EB-D2D8BE00AE4C}"/>
    <dgm:cxn modelId="{AEA0C2DE-FD73-5D4C-844D-0AE2FF67DEDD}" type="presOf" srcId="{56AB898B-93C7-3E4F-95D6-DF7611690367}" destId="{77D24720-9CD6-9E40-863F-7FE4B5BD6F3C}" srcOrd="1" destOrd="0" presId="urn:microsoft.com/office/officeart/2005/8/layout/hProcess4"/>
    <dgm:cxn modelId="{A267C751-5F78-BE48-8478-98A3286E90A8}" type="presOf" srcId="{80B8FFB8-9FD3-614D-82DD-FE73D59819CA}" destId="{9EF7F708-A616-6044-9CFA-723625BA2EA7}" srcOrd="0" destOrd="0" presId="urn:microsoft.com/office/officeart/2005/8/layout/hProcess4"/>
    <dgm:cxn modelId="{E7AC596E-F3BF-F748-BADC-0024DE14DA53}" srcId="{E54D9969-E42E-C444-BD80-EB89BBB8542A}" destId="{C401571C-4FF1-8242-BF61-62EBEE9D2386}" srcOrd="2" destOrd="0" parTransId="{820F4336-AC9F-A743-84D1-6D322B345A4F}" sibTransId="{592F1EB3-7532-6D43-B053-1A2C6707EC22}"/>
    <dgm:cxn modelId="{1C87DB9D-80E1-244D-9427-6E2AB337911D}" type="presOf" srcId="{813FC454-CEC7-4942-8AB5-C0FF0A4E3E23}" destId="{9EF7F708-A616-6044-9CFA-723625BA2EA7}" srcOrd="0" destOrd="1" presId="urn:microsoft.com/office/officeart/2005/8/layout/hProcess4"/>
    <dgm:cxn modelId="{86ABEF3E-7733-DA43-8B27-977C6186BDDE}" srcId="{46698323-8175-354F-A01D-4EF78C100966}" destId="{7BDA8E52-F8CD-9149-A2C1-99E544CFC09D}" srcOrd="2" destOrd="0" parTransId="{584754FB-C8E8-4240-A4FD-27BC4A210EF6}" sibTransId="{E4846FB8-7EB2-474A-9BBC-58150B52D628}"/>
    <dgm:cxn modelId="{038C6AB9-8018-F64C-8D40-AB76FC778485}" type="presOf" srcId="{857586E7-02B5-4B43-BC2A-B8D2DD6B0F84}" destId="{77D24720-9CD6-9E40-863F-7FE4B5BD6F3C}" srcOrd="1" destOrd="1" presId="urn:microsoft.com/office/officeart/2005/8/layout/hProcess4"/>
    <dgm:cxn modelId="{7DF08595-F4F2-0B44-9F8F-2E5AE4EA0883}" type="presOf" srcId="{46698323-8175-354F-A01D-4EF78C100966}" destId="{89A72DEF-03E6-6C4B-B92C-C9468FAB8AED}" srcOrd="0" destOrd="0" presId="urn:microsoft.com/office/officeart/2005/8/layout/hProcess4"/>
    <dgm:cxn modelId="{5788DF1B-8C5E-3744-B485-60AD72340775}" type="presOf" srcId="{E4846FB8-7EB2-474A-9BBC-58150B52D628}" destId="{1FA38785-391C-B74F-94B3-9C087D850D84}" srcOrd="0" destOrd="0" presId="urn:microsoft.com/office/officeart/2005/8/layout/hProcess4"/>
    <dgm:cxn modelId="{28066EE3-C6E9-4B4F-9BD3-B89D57C84FD0}" type="presOf" srcId="{5720AAB4-6DCD-3F4C-A202-158B269352B3}" destId="{8F399703-9052-C649-8FDD-D2EBE7B7B187}" srcOrd="1" destOrd="1" presId="urn:microsoft.com/office/officeart/2005/8/layout/hProcess4"/>
    <dgm:cxn modelId="{F60C4117-6D82-644E-9202-4B3ED346C783}" type="presOf" srcId="{7EAEA2E3-789D-D041-9B2B-47ECB7D1B95A}" destId="{BCA0D65C-E006-3B48-8E27-0F1ACBD18ABC}" srcOrd="0" destOrd="0" presId="urn:microsoft.com/office/officeart/2005/8/layout/hProcess4"/>
    <dgm:cxn modelId="{49868881-DE09-924E-B488-6D9C050BDD36}" type="presOf" srcId="{6A3359F6-B80A-CD46-B6B4-4BFCD0B9C66A}" destId="{51191CB8-71AB-5A45-9A2A-70B19657DCCE}" srcOrd="0" destOrd="1" presId="urn:microsoft.com/office/officeart/2005/8/layout/hProcess4"/>
    <dgm:cxn modelId="{809C7819-AAC8-6446-9AC8-A65AE9B7F4E1}" type="presOf" srcId="{E54D9969-E42E-C444-BD80-EB89BBB8542A}" destId="{95D06E01-5CBC-364B-A616-A599CDB69C8F}" srcOrd="0" destOrd="0" presId="urn:microsoft.com/office/officeart/2005/8/layout/hProcess4"/>
    <dgm:cxn modelId="{200A89D6-2DB6-644F-A14B-FF5D7D1CE65C}" srcId="{7EAEA2E3-789D-D041-9B2B-47ECB7D1B95A}" destId="{56AB898B-93C7-3E4F-95D6-DF7611690367}" srcOrd="0" destOrd="0" parTransId="{7F7955AF-5467-9E4B-93D9-01A8666147E9}" sibTransId="{B4A7BD05-03CF-C34D-9A29-2A2815F8BAD9}"/>
    <dgm:cxn modelId="{96CE1AC2-C6FD-FA4F-9C22-AD3AACB32436}" type="presOf" srcId="{5C937003-CE1D-E142-8A66-41453F35DA82}" destId="{74EAEFBD-5BA5-5245-8353-06EDA0FFCE18}" srcOrd="0" destOrd="0" presId="urn:microsoft.com/office/officeart/2005/8/layout/hProcess4"/>
    <dgm:cxn modelId="{FBACC2C9-A3F7-A14A-B999-87D01D167439}" type="presOf" srcId="{5720AAB4-6DCD-3F4C-A202-158B269352B3}" destId="{BF062F21-4A02-C043-B094-B5DE4E772D61}" srcOrd="0" destOrd="1" presId="urn:microsoft.com/office/officeart/2005/8/layout/hProcess4"/>
    <dgm:cxn modelId="{0225D671-725D-B841-9883-64EE10A7F590}" type="presOf" srcId="{B0F1058B-B4F7-664D-B7B3-A63B4990A39F}" destId="{BF062F21-4A02-C043-B094-B5DE4E772D61}" srcOrd="0" destOrd="0" presId="urn:microsoft.com/office/officeart/2005/8/layout/hProcess4"/>
    <dgm:cxn modelId="{B9BE7750-1E6F-C646-AFBC-0EC6218C03E4}" srcId="{7EAEA2E3-789D-D041-9B2B-47ECB7D1B95A}" destId="{01FE8715-B939-4C40-9578-FCBA13D35AEC}" srcOrd="2" destOrd="0" parTransId="{D5D26739-191B-1E46-8296-56A84DD3D4BC}" sibTransId="{CB0F0D5F-81AE-F748-9CF0-B804B6763156}"/>
    <dgm:cxn modelId="{6DC14A19-282C-6D43-81E6-BC1A08A8F65E}" type="presOf" srcId="{C401571C-4FF1-8242-BF61-62EBEE9D2386}" destId="{12653417-1331-5D42-90F4-0E50907F0443}" srcOrd="1" destOrd="2" presId="urn:microsoft.com/office/officeart/2005/8/layout/hProcess4"/>
    <dgm:cxn modelId="{A1B2555E-5C59-8440-83BF-00A1AE5F77CC}" srcId="{7BDA8E52-F8CD-9149-A2C1-99E544CFC09D}" destId="{AF27D04B-13D4-734C-BE86-AA811B268E08}" srcOrd="0" destOrd="0" parTransId="{D5209108-A868-5748-8169-3E909D4EEE7C}" sibTransId="{30932680-A2EC-3546-A2D3-2DEE8709F7D6}"/>
    <dgm:cxn modelId="{5C0E74C0-84E3-C044-8E6B-85200310D1DD}" type="presOf" srcId="{813FC454-CEC7-4942-8AB5-C0FF0A4E3E23}" destId="{12653417-1331-5D42-90F4-0E50907F0443}" srcOrd="1" destOrd="1" presId="urn:microsoft.com/office/officeart/2005/8/layout/hProcess4"/>
    <dgm:cxn modelId="{E563AF00-16A6-FE42-8EBA-DD529D779085}" type="presOf" srcId="{56AB898B-93C7-3E4F-95D6-DF7611690367}" destId="{543FAECB-F651-1944-B732-FA78B21AE479}" srcOrd="0" destOrd="0" presId="urn:microsoft.com/office/officeart/2005/8/layout/hProcess4"/>
    <dgm:cxn modelId="{A57E364C-B8A1-2942-B37C-4DE1C0D2966B}" type="presOf" srcId="{7555137B-BE93-334C-9765-3A275FADAD6A}" destId="{E5A7659F-A7B9-3B43-920E-7270304FBB3A}" srcOrd="0" destOrd="0" presId="urn:microsoft.com/office/officeart/2005/8/layout/hProcess4"/>
    <dgm:cxn modelId="{E99F4AE7-628A-FA48-8AEB-EE89BA2B8491}" type="presParOf" srcId="{89A72DEF-03E6-6C4B-B92C-C9468FAB8AED}" destId="{2B238BA1-E2C8-E647-9D3B-2A7FEE2F32A0}" srcOrd="0" destOrd="0" presId="urn:microsoft.com/office/officeart/2005/8/layout/hProcess4"/>
    <dgm:cxn modelId="{A6C20C78-1CC0-2344-8736-60CE681E1B7A}" type="presParOf" srcId="{89A72DEF-03E6-6C4B-B92C-C9468FAB8AED}" destId="{210E4305-0B83-2542-8BE9-AE5EBD6FEA7D}" srcOrd="1" destOrd="0" presId="urn:microsoft.com/office/officeart/2005/8/layout/hProcess4"/>
    <dgm:cxn modelId="{86357D1F-EA9C-A24D-8819-654C676D2779}" type="presParOf" srcId="{89A72DEF-03E6-6C4B-B92C-C9468FAB8AED}" destId="{00A3F876-5304-304D-9B39-A8D86035F01A}" srcOrd="2" destOrd="0" presId="urn:microsoft.com/office/officeart/2005/8/layout/hProcess4"/>
    <dgm:cxn modelId="{A6F8F41C-AB76-EB42-8CFF-A67DEC7D1B0D}" type="presParOf" srcId="{00A3F876-5304-304D-9B39-A8D86035F01A}" destId="{55CFC723-D2D9-D049-9B7D-C721576FEC97}" srcOrd="0" destOrd="0" presId="urn:microsoft.com/office/officeart/2005/8/layout/hProcess4"/>
    <dgm:cxn modelId="{58482EDE-B58F-FE41-A4AD-AADF3F628EA6}" type="presParOf" srcId="{55CFC723-D2D9-D049-9B7D-C721576FEC97}" destId="{6549CEE0-55D4-F140-913E-F4A121906C5C}" srcOrd="0" destOrd="0" presId="urn:microsoft.com/office/officeart/2005/8/layout/hProcess4"/>
    <dgm:cxn modelId="{448EE4D8-9306-364A-A163-6FA85AAA7107}" type="presParOf" srcId="{55CFC723-D2D9-D049-9B7D-C721576FEC97}" destId="{BF062F21-4A02-C043-B094-B5DE4E772D61}" srcOrd="1" destOrd="0" presId="urn:microsoft.com/office/officeart/2005/8/layout/hProcess4"/>
    <dgm:cxn modelId="{78269B2A-207C-5941-86AC-C581BE84AA5B}" type="presParOf" srcId="{55CFC723-D2D9-D049-9B7D-C721576FEC97}" destId="{8F399703-9052-C649-8FDD-D2EBE7B7B187}" srcOrd="2" destOrd="0" presId="urn:microsoft.com/office/officeart/2005/8/layout/hProcess4"/>
    <dgm:cxn modelId="{F7D80EA6-39B5-E349-AF95-87A04DFCE8D2}" type="presParOf" srcId="{55CFC723-D2D9-D049-9B7D-C721576FEC97}" destId="{E5A7659F-A7B9-3B43-920E-7270304FBB3A}" srcOrd="3" destOrd="0" presId="urn:microsoft.com/office/officeart/2005/8/layout/hProcess4"/>
    <dgm:cxn modelId="{F09B3D4A-3BC6-3848-B421-9179D9DA054D}" type="presParOf" srcId="{55CFC723-D2D9-D049-9B7D-C721576FEC97}" destId="{E3C09DE7-3C0D-464D-83FA-AA54E8D3D6C0}" srcOrd="4" destOrd="0" presId="urn:microsoft.com/office/officeart/2005/8/layout/hProcess4"/>
    <dgm:cxn modelId="{4ED2E147-B9F9-8C49-9C43-9E0CE4062E01}" type="presParOf" srcId="{00A3F876-5304-304D-9B39-A8D86035F01A}" destId="{74EAEFBD-5BA5-5245-8353-06EDA0FFCE18}" srcOrd="1" destOrd="0" presId="urn:microsoft.com/office/officeart/2005/8/layout/hProcess4"/>
    <dgm:cxn modelId="{85967B1E-0473-D84B-9979-0795E80FE994}" type="presParOf" srcId="{00A3F876-5304-304D-9B39-A8D86035F01A}" destId="{8A9CB41E-DCAD-A741-8DB2-09456E36AB4D}" srcOrd="2" destOrd="0" presId="urn:microsoft.com/office/officeart/2005/8/layout/hProcess4"/>
    <dgm:cxn modelId="{8C8E40A7-88C8-084B-92C9-451B23F87F79}" type="presParOf" srcId="{8A9CB41E-DCAD-A741-8DB2-09456E36AB4D}" destId="{51F7ACD8-B416-3A47-BAC9-188D7966DBED}" srcOrd="0" destOrd="0" presId="urn:microsoft.com/office/officeart/2005/8/layout/hProcess4"/>
    <dgm:cxn modelId="{6B793A25-63FD-FF40-B51F-D7565A68A6FC}" type="presParOf" srcId="{8A9CB41E-DCAD-A741-8DB2-09456E36AB4D}" destId="{9EF7F708-A616-6044-9CFA-723625BA2EA7}" srcOrd="1" destOrd="0" presId="urn:microsoft.com/office/officeart/2005/8/layout/hProcess4"/>
    <dgm:cxn modelId="{C5825039-E913-3E4E-861D-F3ED2A143144}" type="presParOf" srcId="{8A9CB41E-DCAD-A741-8DB2-09456E36AB4D}" destId="{12653417-1331-5D42-90F4-0E50907F0443}" srcOrd="2" destOrd="0" presId="urn:microsoft.com/office/officeart/2005/8/layout/hProcess4"/>
    <dgm:cxn modelId="{1C38B941-3918-F64A-9513-55E5A660E78D}" type="presParOf" srcId="{8A9CB41E-DCAD-A741-8DB2-09456E36AB4D}" destId="{95D06E01-5CBC-364B-A616-A599CDB69C8F}" srcOrd="3" destOrd="0" presId="urn:microsoft.com/office/officeart/2005/8/layout/hProcess4"/>
    <dgm:cxn modelId="{3F3009F5-03A5-1D43-B1D4-1432A4F7E528}" type="presParOf" srcId="{8A9CB41E-DCAD-A741-8DB2-09456E36AB4D}" destId="{4FE19304-3F3F-4E48-98DB-26465D6AA802}" srcOrd="4" destOrd="0" presId="urn:microsoft.com/office/officeart/2005/8/layout/hProcess4"/>
    <dgm:cxn modelId="{628DA109-7690-594F-9E9C-EFDB2A85320E}" type="presParOf" srcId="{00A3F876-5304-304D-9B39-A8D86035F01A}" destId="{F34BE6EA-986A-7249-AB06-336B955246B9}" srcOrd="3" destOrd="0" presId="urn:microsoft.com/office/officeart/2005/8/layout/hProcess4"/>
    <dgm:cxn modelId="{AC3EC3BA-2E91-3645-8750-85ACA15E6991}" type="presParOf" srcId="{00A3F876-5304-304D-9B39-A8D86035F01A}" destId="{B794CE24-DD99-9249-8344-DB3A8CBF5D39}" srcOrd="4" destOrd="0" presId="urn:microsoft.com/office/officeart/2005/8/layout/hProcess4"/>
    <dgm:cxn modelId="{73CB65A8-B56A-434A-9734-9BCC62FDB627}" type="presParOf" srcId="{B794CE24-DD99-9249-8344-DB3A8CBF5D39}" destId="{DDB4D8C3-788A-8C4C-B843-575F1D528B21}" srcOrd="0" destOrd="0" presId="urn:microsoft.com/office/officeart/2005/8/layout/hProcess4"/>
    <dgm:cxn modelId="{5254A43E-4E58-AC4D-906D-F73DA5CA1EAE}" type="presParOf" srcId="{B794CE24-DD99-9249-8344-DB3A8CBF5D39}" destId="{51191CB8-71AB-5A45-9A2A-70B19657DCCE}" srcOrd="1" destOrd="0" presId="urn:microsoft.com/office/officeart/2005/8/layout/hProcess4"/>
    <dgm:cxn modelId="{A3751BFE-398A-674F-8162-228FBDD62294}" type="presParOf" srcId="{B794CE24-DD99-9249-8344-DB3A8CBF5D39}" destId="{D358B46A-6B69-BC41-AF93-1EA0FEA7EF5B}" srcOrd="2" destOrd="0" presId="urn:microsoft.com/office/officeart/2005/8/layout/hProcess4"/>
    <dgm:cxn modelId="{FD010F4B-F2AD-1548-A3D2-785960251F03}" type="presParOf" srcId="{B794CE24-DD99-9249-8344-DB3A8CBF5D39}" destId="{D6A5B2F1-C2EC-A94F-B8F1-BCBF2F1AEBA8}" srcOrd="3" destOrd="0" presId="urn:microsoft.com/office/officeart/2005/8/layout/hProcess4"/>
    <dgm:cxn modelId="{0C1552BE-AE63-EB4D-8CD8-FB61BA934DF6}" type="presParOf" srcId="{B794CE24-DD99-9249-8344-DB3A8CBF5D39}" destId="{F941A49C-7BD2-BD4D-8EA7-AFB3395952E2}" srcOrd="4" destOrd="0" presId="urn:microsoft.com/office/officeart/2005/8/layout/hProcess4"/>
    <dgm:cxn modelId="{1D75490B-CE20-A046-B8FD-0CDB31D88BFE}" type="presParOf" srcId="{00A3F876-5304-304D-9B39-A8D86035F01A}" destId="{1FA38785-391C-B74F-94B3-9C087D850D84}" srcOrd="5" destOrd="0" presId="urn:microsoft.com/office/officeart/2005/8/layout/hProcess4"/>
    <dgm:cxn modelId="{73283D8F-0204-0846-84F8-E8831989170B}" type="presParOf" srcId="{00A3F876-5304-304D-9B39-A8D86035F01A}" destId="{A4B63BDC-AC8F-9341-A29E-D72B51177702}" srcOrd="6" destOrd="0" presId="urn:microsoft.com/office/officeart/2005/8/layout/hProcess4"/>
    <dgm:cxn modelId="{0658AE8D-C64C-E248-8201-34B33DFABE51}" type="presParOf" srcId="{A4B63BDC-AC8F-9341-A29E-D72B51177702}" destId="{06FBD7FA-9A04-2748-AFB0-598C1201194B}" srcOrd="0" destOrd="0" presId="urn:microsoft.com/office/officeart/2005/8/layout/hProcess4"/>
    <dgm:cxn modelId="{0D68A2EF-0F8A-6844-AB39-4EF84DC55D26}" type="presParOf" srcId="{A4B63BDC-AC8F-9341-A29E-D72B51177702}" destId="{543FAECB-F651-1944-B732-FA78B21AE479}" srcOrd="1" destOrd="0" presId="urn:microsoft.com/office/officeart/2005/8/layout/hProcess4"/>
    <dgm:cxn modelId="{7C57DFDA-DAFB-684E-827C-0A9F6BDEF10E}" type="presParOf" srcId="{A4B63BDC-AC8F-9341-A29E-D72B51177702}" destId="{77D24720-9CD6-9E40-863F-7FE4B5BD6F3C}" srcOrd="2" destOrd="0" presId="urn:microsoft.com/office/officeart/2005/8/layout/hProcess4"/>
    <dgm:cxn modelId="{D0672FA0-9CD3-574E-96F9-6CCE9E9888CC}" type="presParOf" srcId="{A4B63BDC-AC8F-9341-A29E-D72B51177702}" destId="{BCA0D65C-E006-3B48-8E27-0F1ACBD18ABC}" srcOrd="3" destOrd="0" presId="urn:microsoft.com/office/officeart/2005/8/layout/hProcess4"/>
    <dgm:cxn modelId="{9534A815-0188-274A-AD26-05BE8975BA05}" type="presParOf" srcId="{A4B63BDC-AC8F-9341-A29E-D72B51177702}" destId="{CE14CFF1-C063-2A4D-815D-A6A9A4B733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98323-8175-354F-A01D-4EF78C100966}" type="doc">
      <dgm:prSet loTypeId="urn:microsoft.com/office/officeart/2005/8/layout/hProcess4" loCatId="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7555137B-BE93-334C-9765-3A275FADAD6A}">
      <dgm:prSet phldrT="[文字]" custT="1"/>
      <dgm:spPr/>
      <dgm:t>
        <a:bodyPr/>
        <a:lstStyle/>
        <a:p>
          <a:r>
            <a:rPr lang="zh-TW" altLang="en-US" sz="1400" dirty="0" smtClean="0"/>
            <a:t>有關</a:t>
          </a: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endParaRPr lang="zh-TW" altLang="en-US" sz="1400" dirty="0"/>
        </a:p>
      </dgm:t>
    </dgm:pt>
    <dgm:pt modelId="{A4C29C95-F49C-604A-A012-11ABD4480377}" type="parTrans" cxnId="{208206AA-D317-3345-8B10-3C9F253288F0}">
      <dgm:prSet/>
      <dgm:spPr/>
      <dgm:t>
        <a:bodyPr/>
        <a:lstStyle/>
        <a:p>
          <a:endParaRPr lang="zh-TW" altLang="en-US" sz="1400"/>
        </a:p>
      </dgm:t>
    </dgm:pt>
    <dgm:pt modelId="{5C937003-CE1D-E142-8A66-41453F35DA82}" type="sibTrans" cxnId="{208206AA-D317-3345-8B10-3C9F253288F0}">
      <dgm:prSet/>
      <dgm:spPr/>
      <dgm:t>
        <a:bodyPr/>
        <a:lstStyle/>
        <a:p>
          <a:endParaRPr lang="zh-TW" altLang="en-US" sz="1400"/>
        </a:p>
      </dgm:t>
    </dgm:pt>
    <dgm:pt modelId="{B0F1058B-B4F7-664D-B7B3-A63B4990A39F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400" dirty="0" smtClean="0"/>
            <a:t>有關</a:t>
          </a: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endParaRPr lang="zh-TW" altLang="en-US" sz="1400" dirty="0"/>
        </a:p>
      </dgm:t>
    </dgm:pt>
    <dgm:pt modelId="{74A2DD92-AB4A-984F-A9D6-12B1BE9191CA}" type="parTrans" cxnId="{CBF5DF1D-53A7-D14D-A00A-1B1B8F7BBA78}">
      <dgm:prSet/>
      <dgm:spPr/>
      <dgm:t>
        <a:bodyPr/>
        <a:lstStyle/>
        <a:p>
          <a:endParaRPr lang="zh-TW" altLang="en-US" sz="1400"/>
        </a:p>
      </dgm:t>
    </dgm:pt>
    <dgm:pt modelId="{2DFDB017-3309-8642-8726-606F8FC4A491}" type="sibTrans" cxnId="{CBF5DF1D-53A7-D14D-A00A-1B1B8F7BBA78}">
      <dgm:prSet/>
      <dgm:spPr/>
      <dgm:t>
        <a:bodyPr/>
        <a:lstStyle/>
        <a:p>
          <a:endParaRPr lang="zh-TW" altLang="en-US" sz="1400"/>
        </a:p>
      </dgm:t>
    </dgm:pt>
    <dgm:pt modelId="{5720AAB4-6DCD-3F4C-A202-158B269352B3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400" dirty="0" err="1" smtClean="0"/>
            <a:t>Thieme</a:t>
          </a:r>
          <a:r>
            <a:rPr lang="zh-TW" altLang="en-US" sz="1400" dirty="0" smtClean="0"/>
            <a:t> 平台服務總覽</a:t>
          </a:r>
          <a:endParaRPr lang="zh-TW" altLang="en-US" sz="1400" dirty="0"/>
        </a:p>
      </dgm:t>
    </dgm:pt>
    <dgm:pt modelId="{06498D36-E0B3-AE45-B8DB-8E2700D920E9}" type="parTrans" cxnId="{8B55AB46-CDBF-5D45-8A6C-D9C4445309CD}">
      <dgm:prSet/>
      <dgm:spPr/>
      <dgm:t>
        <a:bodyPr/>
        <a:lstStyle/>
        <a:p>
          <a:endParaRPr lang="zh-TW" altLang="en-US" sz="1400"/>
        </a:p>
      </dgm:t>
    </dgm:pt>
    <dgm:pt modelId="{7CA6FFB9-E306-C243-825B-3B382A4DB1A9}" type="sibTrans" cxnId="{8B55AB46-CDBF-5D45-8A6C-D9C4445309CD}">
      <dgm:prSet/>
      <dgm:spPr/>
      <dgm:t>
        <a:bodyPr/>
        <a:lstStyle/>
        <a:p>
          <a:endParaRPr lang="zh-TW" altLang="en-US" sz="1400"/>
        </a:p>
      </dgm:t>
    </dgm:pt>
    <dgm:pt modelId="{E54D9969-E42E-C444-BD80-EB89BBB8542A}">
      <dgm:prSet phldrT="[文字]" custT="1"/>
      <dgm:spPr/>
      <dgm:t>
        <a:bodyPr/>
        <a:lstStyle/>
        <a:p>
          <a:r>
            <a:rPr lang="zh-TW" altLang="en-US" sz="1400" dirty="0" smtClean="0"/>
            <a:t>電子書平台功能介紹</a:t>
          </a:r>
          <a:endParaRPr lang="zh-TW" altLang="en-US" sz="1400" dirty="0"/>
        </a:p>
      </dgm:t>
    </dgm:pt>
    <dgm:pt modelId="{03AB4C62-ED7B-AE4A-8F58-731768C76C64}" type="parTrans" cxnId="{A69C8560-ECAA-CF44-A641-BA3EE1E6B3AF}">
      <dgm:prSet/>
      <dgm:spPr/>
      <dgm:t>
        <a:bodyPr/>
        <a:lstStyle/>
        <a:p>
          <a:endParaRPr lang="zh-TW" altLang="en-US" sz="1400"/>
        </a:p>
      </dgm:t>
    </dgm:pt>
    <dgm:pt modelId="{AB8B72A4-48D9-394B-8B0D-9FD55ACC2DF3}" type="sibTrans" cxnId="{A69C8560-ECAA-CF44-A641-BA3EE1E6B3AF}">
      <dgm:prSet/>
      <dgm:spPr/>
      <dgm:t>
        <a:bodyPr/>
        <a:lstStyle/>
        <a:p>
          <a:endParaRPr lang="zh-TW" altLang="en-US" sz="1400"/>
        </a:p>
      </dgm:t>
    </dgm:pt>
    <dgm:pt modelId="{80B8FFB8-9FD3-614D-82DD-FE73D59819CA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瀏覽方式</a:t>
          </a:r>
          <a:endParaRPr lang="zh-TW" altLang="en-US" sz="1600" dirty="0"/>
        </a:p>
      </dgm:t>
    </dgm:pt>
    <dgm:pt modelId="{4AAB1684-4269-B647-8158-CF420594C0CD}" type="parTrans" cxnId="{70E0E37E-8E93-904F-870C-462AFDCFBAD9}">
      <dgm:prSet/>
      <dgm:spPr/>
      <dgm:t>
        <a:bodyPr/>
        <a:lstStyle/>
        <a:p>
          <a:endParaRPr lang="zh-TW" altLang="en-US" sz="1400"/>
        </a:p>
      </dgm:t>
    </dgm:pt>
    <dgm:pt modelId="{1DA3FB94-DA1D-B946-B198-56B81A02369E}" type="sibTrans" cxnId="{70E0E37E-8E93-904F-870C-462AFDCFBAD9}">
      <dgm:prSet/>
      <dgm:spPr/>
      <dgm:t>
        <a:bodyPr/>
        <a:lstStyle/>
        <a:p>
          <a:endParaRPr lang="zh-TW" altLang="en-US" sz="1400"/>
        </a:p>
      </dgm:t>
    </dgm:pt>
    <dgm:pt modelId="{813FC454-CEC7-4942-8AB5-C0FF0A4E3E23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檢索方式</a:t>
          </a:r>
          <a:endParaRPr lang="zh-TW" altLang="en-US" sz="1600" dirty="0"/>
        </a:p>
      </dgm:t>
    </dgm:pt>
    <dgm:pt modelId="{36E8330E-11DC-2D41-8AEF-8793B3387611}" type="parTrans" cxnId="{521808AE-F981-6346-8D5B-51A90D185F24}">
      <dgm:prSet/>
      <dgm:spPr/>
      <dgm:t>
        <a:bodyPr/>
        <a:lstStyle/>
        <a:p>
          <a:endParaRPr lang="zh-TW" altLang="en-US" sz="1400"/>
        </a:p>
      </dgm:t>
    </dgm:pt>
    <dgm:pt modelId="{F76FECF0-698B-A343-8F69-CE3746D319DE}" type="sibTrans" cxnId="{521808AE-F981-6346-8D5B-51A90D185F24}">
      <dgm:prSet/>
      <dgm:spPr/>
      <dgm:t>
        <a:bodyPr/>
        <a:lstStyle/>
        <a:p>
          <a:endParaRPr lang="zh-TW" altLang="en-US" sz="1400"/>
        </a:p>
      </dgm:t>
    </dgm:pt>
    <dgm:pt modelId="{C401571C-4FF1-8242-BF61-62EBEE9D2386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全文取得</a:t>
          </a:r>
          <a:endParaRPr lang="zh-TW" altLang="en-US" sz="1600" dirty="0"/>
        </a:p>
      </dgm:t>
    </dgm:pt>
    <dgm:pt modelId="{820F4336-AC9F-A743-84D1-6D322B345A4F}" type="parTrans" cxnId="{E7AC596E-F3BF-F748-BADC-0024DE14DA53}">
      <dgm:prSet/>
      <dgm:spPr/>
      <dgm:t>
        <a:bodyPr/>
        <a:lstStyle/>
        <a:p>
          <a:endParaRPr lang="zh-TW" altLang="en-US" sz="1400"/>
        </a:p>
      </dgm:t>
    </dgm:pt>
    <dgm:pt modelId="{592F1EB3-7532-6D43-B053-1A2C6707EC22}" type="sibTrans" cxnId="{E7AC596E-F3BF-F748-BADC-0024DE14DA53}">
      <dgm:prSet/>
      <dgm:spPr/>
      <dgm:t>
        <a:bodyPr/>
        <a:lstStyle/>
        <a:p>
          <a:endParaRPr lang="zh-TW" altLang="en-US" sz="1400"/>
        </a:p>
      </dgm:t>
    </dgm:pt>
    <dgm:pt modelId="{7BDA8E52-F8CD-9149-A2C1-99E544CFC09D}">
      <dgm:prSet phldrT="[文字]" custT="1"/>
      <dgm:spPr/>
      <dgm:t>
        <a:bodyPr/>
        <a:lstStyle/>
        <a:p>
          <a:r>
            <a:rPr lang="zh-TW" altLang="en-US" sz="1400" smtClean="0"/>
            <a:t>其他服務</a:t>
          </a:r>
          <a:endParaRPr lang="zh-TW" altLang="en-US" sz="1400"/>
        </a:p>
      </dgm:t>
    </dgm:pt>
    <dgm:pt modelId="{584754FB-C8E8-4240-A4FD-27BC4A210EF6}" type="parTrans" cxnId="{86ABEF3E-7733-DA43-8B27-977C6186BDDE}">
      <dgm:prSet/>
      <dgm:spPr/>
      <dgm:t>
        <a:bodyPr/>
        <a:lstStyle/>
        <a:p>
          <a:endParaRPr lang="zh-TW" altLang="en-US" sz="1400"/>
        </a:p>
      </dgm:t>
    </dgm:pt>
    <dgm:pt modelId="{E4846FB8-7EB2-474A-9BBC-58150B52D628}" type="sibTrans" cxnId="{86ABEF3E-7733-DA43-8B27-977C6186BDDE}">
      <dgm:prSet/>
      <dgm:spPr/>
      <dgm:t>
        <a:bodyPr/>
        <a:lstStyle/>
        <a:p>
          <a:endParaRPr lang="zh-TW" altLang="en-US" sz="1400"/>
        </a:p>
      </dgm:t>
    </dgm:pt>
    <dgm:pt modelId="{AF27D04B-13D4-734C-BE86-AA811B268E08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個人化服務</a:t>
          </a:r>
          <a:endParaRPr lang="zh-TW" altLang="en-US" sz="1600" dirty="0"/>
        </a:p>
      </dgm:t>
    </dgm:pt>
    <dgm:pt modelId="{D5209108-A868-5748-8169-3E909D4EEE7C}" type="parTrans" cxnId="{A1B2555E-5C59-8440-83BF-00A1AE5F77CC}">
      <dgm:prSet/>
      <dgm:spPr/>
      <dgm:t>
        <a:bodyPr/>
        <a:lstStyle/>
        <a:p>
          <a:endParaRPr lang="zh-TW" altLang="en-US" sz="1400"/>
        </a:p>
      </dgm:t>
    </dgm:pt>
    <dgm:pt modelId="{30932680-A2EC-3546-A2D3-2DEE8709F7D6}" type="sibTrans" cxnId="{A1B2555E-5C59-8440-83BF-00A1AE5F77CC}">
      <dgm:prSet/>
      <dgm:spPr/>
      <dgm:t>
        <a:bodyPr/>
        <a:lstStyle/>
        <a:p>
          <a:endParaRPr lang="zh-TW" altLang="en-US" sz="1400"/>
        </a:p>
      </dgm:t>
    </dgm:pt>
    <dgm:pt modelId="{6A3359F6-B80A-CD46-B6B4-4BFCD0B9C66A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即時通知</a:t>
          </a:r>
          <a:endParaRPr lang="zh-TW" altLang="en-US" sz="1600" dirty="0"/>
        </a:p>
      </dgm:t>
    </dgm:pt>
    <dgm:pt modelId="{D926BF3D-E623-9D45-934F-1BEE89D857C6}" type="parTrans" cxnId="{ABB90275-9CED-E642-8342-5B23A506FBCE}">
      <dgm:prSet/>
      <dgm:spPr/>
      <dgm:t>
        <a:bodyPr/>
        <a:lstStyle/>
        <a:p>
          <a:endParaRPr lang="zh-TW" altLang="en-US" sz="1400"/>
        </a:p>
      </dgm:t>
    </dgm:pt>
    <dgm:pt modelId="{0DB26A64-24E8-2C46-B9E3-EB962DDC9EF4}" type="sibTrans" cxnId="{ABB90275-9CED-E642-8342-5B23A506FBCE}">
      <dgm:prSet/>
      <dgm:spPr/>
      <dgm:t>
        <a:bodyPr/>
        <a:lstStyle/>
        <a:p>
          <a:endParaRPr lang="zh-TW" altLang="en-US" sz="1400"/>
        </a:p>
      </dgm:t>
    </dgm:pt>
    <dgm:pt modelId="{262C4A4F-BF89-3240-B2D2-2695FD7FF4B5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r>
            <a:rPr lang="en-US" altLang="zh-TW" sz="1400" dirty="0" smtClean="0"/>
            <a:t>TCC</a:t>
          </a:r>
          <a:r>
            <a:rPr lang="zh-TW" altLang="en-US" sz="1400" dirty="0" smtClean="0"/>
            <a:t>收錄主題</a:t>
          </a:r>
          <a:endParaRPr lang="zh-TW" altLang="en-US" sz="1400" dirty="0"/>
        </a:p>
      </dgm:t>
    </dgm:pt>
    <dgm:pt modelId="{99A7AD35-30F3-124A-A29E-9AFC34161C50}" type="parTrans" cxnId="{56258FC2-093A-B943-A69B-E6B9FE5A3577}">
      <dgm:prSet/>
      <dgm:spPr/>
      <dgm:t>
        <a:bodyPr/>
        <a:lstStyle/>
        <a:p>
          <a:endParaRPr lang="zh-TW" altLang="en-US" sz="1400"/>
        </a:p>
      </dgm:t>
    </dgm:pt>
    <dgm:pt modelId="{DB357C51-AF28-F04D-BB27-1E3987339969}" type="sibTrans" cxnId="{56258FC2-093A-B943-A69B-E6B9FE5A3577}">
      <dgm:prSet/>
      <dgm:spPr/>
      <dgm:t>
        <a:bodyPr/>
        <a:lstStyle/>
        <a:p>
          <a:endParaRPr lang="zh-TW" altLang="en-US" sz="1400"/>
        </a:p>
      </dgm:t>
    </dgm:pt>
    <dgm:pt modelId="{7EAEA2E3-789D-D041-9B2B-47ECB7D1B95A}">
      <dgm:prSet phldrT="[文字]" custT="1"/>
      <dgm:spPr/>
      <dgm:t>
        <a:bodyPr/>
        <a:lstStyle/>
        <a:p>
          <a:r>
            <a:rPr lang="zh-TW" altLang="en-US" sz="1400" smtClean="0"/>
            <a:t>檢索範例</a:t>
          </a:r>
          <a:endParaRPr lang="zh-TW" altLang="en-US" sz="1400" dirty="0"/>
        </a:p>
      </dgm:t>
    </dgm:pt>
    <dgm:pt modelId="{3BA246C5-BA94-FA48-90AA-1BA7C507CDF5}" type="parTrans" cxnId="{176D8348-209C-3748-AB3E-97C37F768E30}">
      <dgm:prSet/>
      <dgm:spPr/>
      <dgm:t>
        <a:bodyPr/>
        <a:lstStyle/>
        <a:p>
          <a:endParaRPr lang="zh-TW" altLang="en-US" sz="1400"/>
        </a:p>
      </dgm:t>
    </dgm:pt>
    <dgm:pt modelId="{14B81A56-F338-4847-84EB-D2D8BE00AE4C}" type="sibTrans" cxnId="{176D8348-209C-3748-AB3E-97C37F768E30}">
      <dgm:prSet/>
      <dgm:spPr/>
      <dgm:t>
        <a:bodyPr/>
        <a:lstStyle/>
        <a:p>
          <a:endParaRPr lang="zh-TW" altLang="en-US" sz="1400"/>
        </a:p>
      </dgm:t>
    </dgm:pt>
    <dgm:pt modelId="{56AB898B-93C7-3E4F-95D6-DF7611690367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檢索實例</a:t>
          </a:r>
          <a:endParaRPr lang="zh-TW" altLang="en-US" sz="1600" dirty="0"/>
        </a:p>
      </dgm:t>
    </dgm:pt>
    <dgm:pt modelId="{7F7955AF-5467-9E4B-93D9-01A8666147E9}" type="parTrans" cxnId="{200A89D6-2DB6-644F-A14B-FF5D7D1CE65C}">
      <dgm:prSet/>
      <dgm:spPr/>
      <dgm:t>
        <a:bodyPr/>
        <a:lstStyle/>
        <a:p>
          <a:endParaRPr lang="zh-TW" altLang="en-US" sz="1400"/>
        </a:p>
      </dgm:t>
    </dgm:pt>
    <dgm:pt modelId="{B4A7BD05-03CF-C34D-9A29-2A2815F8BAD9}" type="sibTrans" cxnId="{200A89D6-2DB6-644F-A14B-FF5D7D1CE65C}">
      <dgm:prSet/>
      <dgm:spPr/>
      <dgm:t>
        <a:bodyPr/>
        <a:lstStyle/>
        <a:p>
          <a:endParaRPr lang="zh-TW" altLang="en-US" sz="1400"/>
        </a:p>
      </dgm:t>
    </dgm:pt>
    <dgm:pt modelId="{01FE8715-B939-4C40-9578-FCBA13D35AEC}">
      <dgm:prSet phldrT="[文字]" custT="1"/>
      <dgm:spPr/>
      <dgm:t>
        <a:bodyPr/>
        <a:lstStyle/>
        <a:p>
          <a:pPr>
            <a:lnSpc>
              <a:spcPct val="120000"/>
            </a:lnSpc>
          </a:pPr>
          <a:endParaRPr lang="zh-TW" altLang="en-US" sz="1600" dirty="0"/>
        </a:p>
      </dgm:t>
    </dgm:pt>
    <dgm:pt modelId="{D5D26739-191B-1E46-8296-56A84DD3D4BC}" type="parTrans" cxnId="{B9BE7750-1E6F-C646-AFBC-0EC6218C03E4}">
      <dgm:prSet/>
      <dgm:spPr/>
      <dgm:t>
        <a:bodyPr/>
        <a:lstStyle/>
        <a:p>
          <a:endParaRPr lang="zh-TW" altLang="en-US" sz="1400"/>
        </a:p>
      </dgm:t>
    </dgm:pt>
    <dgm:pt modelId="{CB0F0D5F-81AE-F748-9CF0-B804B6763156}" type="sibTrans" cxnId="{B9BE7750-1E6F-C646-AFBC-0EC6218C03E4}">
      <dgm:prSet/>
      <dgm:spPr/>
      <dgm:t>
        <a:bodyPr/>
        <a:lstStyle/>
        <a:p>
          <a:endParaRPr lang="zh-TW" altLang="en-US" sz="1400"/>
        </a:p>
      </dgm:t>
    </dgm:pt>
    <dgm:pt modelId="{857586E7-02B5-4B43-BC2A-B8D2DD6B0F84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600" dirty="0" smtClean="0"/>
            <a:t>IPAD</a:t>
          </a:r>
          <a:r>
            <a:rPr lang="zh-TW" altLang="en-US" sz="1600" dirty="0" smtClean="0"/>
            <a:t>使用</a:t>
          </a:r>
          <a:endParaRPr lang="zh-TW" altLang="en-US" sz="1600" dirty="0"/>
        </a:p>
      </dgm:t>
    </dgm:pt>
    <dgm:pt modelId="{46FBBBCD-A991-BF4D-B17C-22767E1A26E9}" type="parTrans" cxnId="{F246838A-8B03-B04E-8124-5B316707CF3F}">
      <dgm:prSet/>
      <dgm:spPr/>
      <dgm:t>
        <a:bodyPr/>
        <a:lstStyle/>
        <a:p>
          <a:endParaRPr lang="zh-TW" altLang="en-US" sz="1400"/>
        </a:p>
      </dgm:t>
    </dgm:pt>
    <dgm:pt modelId="{D4A8E273-6DFA-D745-AC09-4F3F058053FE}" type="sibTrans" cxnId="{F246838A-8B03-B04E-8124-5B316707CF3F}">
      <dgm:prSet/>
      <dgm:spPr/>
      <dgm:t>
        <a:bodyPr/>
        <a:lstStyle/>
        <a:p>
          <a:endParaRPr lang="zh-TW" altLang="en-US" sz="1400"/>
        </a:p>
      </dgm:t>
    </dgm:pt>
    <dgm:pt modelId="{89A72DEF-03E6-6C4B-B92C-C9468FAB8AED}" type="pres">
      <dgm:prSet presAssocID="{46698323-8175-354F-A01D-4EF78C1009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B238BA1-E2C8-E647-9D3B-2A7FEE2F32A0}" type="pres">
      <dgm:prSet presAssocID="{46698323-8175-354F-A01D-4EF78C100966}" presName="tSp" presStyleCnt="0"/>
      <dgm:spPr/>
    </dgm:pt>
    <dgm:pt modelId="{210E4305-0B83-2542-8BE9-AE5EBD6FEA7D}" type="pres">
      <dgm:prSet presAssocID="{46698323-8175-354F-A01D-4EF78C100966}" presName="bSp" presStyleCnt="0"/>
      <dgm:spPr/>
    </dgm:pt>
    <dgm:pt modelId="{00A3F876-5304-304D-9B39-A8D86035F01A}" type="pres">
      <dgm:prSet presAssocID="{46698323-8175-354F-A01D-4EF78C100966}" presName="process" presStyleCnt="0"/>
      <dgm:spPr/>
    </dgm:pt>
    <dgm:pt modelId="{55CFC723-D2D9-D049-9B7D-C721576FEC97}" type="pres">
      <dgm:prSet presAssocID="{7555137B-BE93-334C-9765-3A275FADAD6A}" presName="composite1" presStyleCnt="0"/>
      <dgm:spPr/>
    </dgm:pt>
    <dgm:pt modelId="{6549CEE0-55D4-F140-913E-F4A121906C5C}" type="pres">
      <dgm:prSet presAssocID="{7555137B-BE93-334C-9765-3A275FADAD6A}" presName="dummyNode1" presStyleLbl="node1" presStyleIdx="0" presStyleCnt="4"/>
      <dgm:spPr/>
    </dgm:pt>
    <dgm:pt modelId="{BF062F21-4A02-C043-B094-B5DE4E772D61}" type="pres">
      <dgm:prSet presAssocID="{7555137B-BE93-334C-9765-3A275FADAD6A}" presName="childNode1" presStyleLbl="bgAcc1" presStyleIdx="0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399703-9052-C649-8FDD-D2EBE7B7B187}" type="pres">
      <dgm:prSet presAssocID="{7555137B-BE93-334C-9765-3A275FADAD6A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A7659F-A7B9-3B43-920E-7270304FBB3A}" type="pres">
      <dgm:prSet presAssocID="{7555137B-BE93-334C-9765-3A275FADAD6A}" presName="parentNode1" presStyleLbl="node1" presStyleIdx="0" presStyleCnt="4" custLinFactNeighborY="431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C09DE7-3C0D-464D-83FA-AA54E8D3D6C0}" type="pres">
      <dgm:prSet presAssocID="{7555137B-BE93-334C-9765-3A275FADAD6A}" presName="connSite1" presStyleCnt="0"/>
      <dgm:spPr/>
    </dgm:pt>
    <dgm:pt modelId="{74EAEFBD-5BA5-5245-8353-06EDA0FFCE18}" type="pres">
      <dgm:prSet presAssocID="{5C937003-CE1D-E142-8A66-41453F35DA82}" presName="Name9" presStyleLbl="sibTrans2D1" presStyleIdx="0" presStyleCnt="3" custLinFactNeighborY="8968"/>
      <dgm:spPr/>
      <dgm:t>
        <a:bodyPr/>
        <a:lstStyle/>
        <a:p>
          <a:endParaRPr lang="zh-TW" altLang="en-US"/>
        </a:p>
      </dgm:t>
    </dgm:pt>
    <dgm:pt modelId="{8A9CB41E-DCAD-A741-8DB2-09456E36AB4D}" type="pres">
      <dgm:prSet presAssocID="{E54D9969-E42E-C444-BD80-EB89BBB8542A}" presName="composite2" presStyleCnt="0"/>
      <dgm:spPr/>
    </dgm:pt>
    <dgm:pt modelId="{51F7ACD8-B416-3A47-BAC9-188D7966DBED}" type="pres">
      <dgm:prSet presAssocID="{E54D9969-E42E-C444-BD80-EB89BBB8542A}" presName="dummyNode2" presStyleLbl="node1" presStyleIdx="0" presStyleCnt="4"/>
      <dgm:spPr/>
    </dgm:pt>
    <dgm:pt modelId="{9EF7F708-A616-6044-9CFA-723625BA2EA7}" type="pres">
      <dgm:prSet presAssocID="{E54D9969-E42E-C444-BD80-EB89BBB8542A}" presName="childNode2" presStyleLbl="bgAcc1" presStyleIdx="1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653417-1331-5D42-90F4-0E50907F0443}" type="pres">
      <dgm:prSet presAssocID="{E54D9969-E42E-C444-BD80-EB89BBB8542A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D06E01-5CBC-364B-A616-A599CDB69C8F}" type="pres">
      <dgm:prSet presAssocID="{E54D9969-E42E-C444-BD80-EB89BBB8542A}" presName="parentNode2" presStyleLbl="node1" presStyleIdx="1" presStyleCnt="4" custLinFactNeighborY="-6523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E19304-3F3F-4E48-98DB-26465D6AA802}" type="pres">
      <dgm:prSet presAssocID="{E54D9969-E42E-C444-BD80-EB89BBB8542A}" presName="connSite2" presStyleCnt="0"/>
      <dgm:spPr/>
    </dgm:pt>
    <dgm:pt modelId="{F34BE6EA-986A-7249-AB06-336B955246B9}" type="pres">
      <dgm:prSet presAssocID="{AB8B72A4-48D9-394B-8B0D-9FD55ACC2DF3}" presName="Name18" presStyleLbl="sibTrans2D1" presStyleIdx="1" presStyleCnt="3" custLinFactNeighborY="-4623"/>
      <dgm:spPr/>
      <dgm:t>
        <a:bodyPr/>
        <a:lstStyle/>
        <a:p>
          <a:endParaRPr lang="zh-TW" altLang="en-US"/>
        </a:p>
      </dgm:t>
    </dgm:pt>
    <dgm:pt modelId="{B794CE24-DD99-9249-8344-DB3A8CBF5D39}" type="pres">
      <dgm:prSet presAssocID="{7BDA8E52-F8CD-9149-A2C1-99E544CFC09D}" presName="composite1" presStyleCnt="0"/>
      <dgm:spPr/>
    </dgm:pt>
    <dgm:pt modelId="{DDB4D8C3-788A-8C4C-B843-575F1D528B21}" type="pres">
      <dgm:prSet presAssocID="{7BDA8E52-F8CD-9149-A2C1-99E544CFC09D}" presName="dummyNode1" presStyleLbl="node1" presStyleIdx="1" presStyleCnt="4"/>
      <dgm:spPr/>
    </dgm:pt>
    <dgm:pt modelId="{51191CB8-71AB-5A45-9A2A-70B19657DCCE}" type="pres">
      <dgm:prSet presAssocID="{7BDA8E52-F8CD-9149-A2C1-99E544CFC09D}" presName="childNode1" presStyleLbl="bgAcc1" presStyleIdx="2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58B46A-6B69-BC41-AF93-1EA0FEA7EF5B}" type="pres">
      <dgm:prSet presAssocID="{7BDA8E52-F8CD-9149-A2C1-99E544CFC09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A5B2F1-C2EC-A94F-B8F1-BCBF2F1AEBA8}" type="pres">
      <dgm:prSet presAssocID="{7BDA8E52-F8CD-9149-A2C1-99E544CFC09D}" presName="parentNode1" presStyleLbl="node1" presStyleIdx="2" presStyleCnt="4" custLinFactNeighborY="431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41A49C-7BD2-BD4D-8EA7-AFB3395952E2}" type="pres">
      <dgm:prSet presAssocID="{7BDA8E52-F8CD-9149-A2C1-99E544CFC09D}" presName="connSite1" presStyleCnt="0"/>
      <dgm:spPr/>
    </dgm:pt>
    <dgm:pt modelId="{1FA38785-391C-B74F-94B3-9C087D850D84}" type="pres">
      <dgm:prSet presAssocID="{E4846FB8-7EB2-474A-9BBC-58150B52D628}" presName="Name9" presStyleLbl="sibTrans2D1" presStyleIdx="2" presStyleCnt="3" custLinFactNeighborY="8968"/>
      <dgm:spPr/>
      <dgm:t>
        <a:bodyPr/>
        <a:lstStyle/>
        <a:p>
          <a:endParaRPr lang="zh-TW" altLang="en-US"/>
        </a:p>
      </dgm:t>
    </dgm:pt>
    <dgm:pt modelId="{A4B63BDC-AC8F-9341-A29E-D72B51177702}" type="pres">
      <dgm:prSet presAssocID="{7EAEA2E3-789D-D041-9B2B-47ECB7D1B95A}" presName="composite2" presStyleCnt="0"/>
      <dgm:spPr/>
    </dgm:pt>
    <dgm:pt modelId="{06FBD7FA-9A04-2748-AFB0-598C1201194B}" type="pres">
      <dgm:prSet presAssocID="{7EAEA2E3-789D-D041-9B2B-47ECB7D1B95A}" presName="dummyNode2" presStyleLbl="node1" presStyleIdx="2" presStyleCnt="4"/>
      <dgm:spPr/>
    </dgm:pt>
    <dgm:pt modelId="{543FAECB-F651-1944-B732-FA78B21AE479}" type="pres">
      <dgm:prSet presAssocID="{7EAEA2E3-789D-D041-9B2B-47ECB7D1B95A}" presName="childNode2" presStyleLbl="bgAcc1" presStyleIdx="3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D24720-9CD6-9E40-863F-7FE4B5BD6F3C}" type="pres">
      <dgm:prSet presAssocID="{7EAEA2E3-789D-D041-9B2B-47ECB7D1B95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A0D65C-E006-3B48-8E27-0F1ACBD18ABC}" type="pres">
      <dgm:prSet presAssocID="{7EAEA2E3-789D-D041-9B2B-47ECB7D1B95A}" presName="parentNode2" presStyleLbl="node1" presStyleIdx="3" presStyleCnt="4" custLinFactNeighborY="-6523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14CFF1-C063-2A4D-815D-A6A9A4B73316}" type="pres">
      <dgm:prSet presAssocID="{7EAEA2E3-789D-D041-9B2B-47ECB7D1B95A}" presName="connSite2" presStyleCnt="0"/>
      <dgm:spPr/>
    </dgm:pt>
  </dgm:ptLst>
  <dgm:cxnLst>
    <dgm:cxn modelId="{5C39BECA-F4D8-6845-99B4-DFAA43D54C5F}" type="presOf" srcId="{7555137B-BE93-334C-9765-3A275FADAD6A}" destId="{E5A7659F-A7B9-3B43-920E-7270304FBB3A}" srcOrd="0" destOrd="0" presId="urn:microsoft.com/office/officeart/2005/8/layout/hProcess4"/>
    <dgm:cxn modelId="{2D0ED148-CD51-6847-B41E-9E2EE5A5237B}" type="presOf" srcId="{5720AAB4-6DCD-3F4C-A202-158B269352B3}" destId="{8F399703-9052-C649-8FDD-D2EBE7B7B187}" srcOrd="1" destOrd="1" presId="urn:microsoft.com/office/officeart/2005/8/layout/hProcess4"/>
    <dgm:cxn modelId="{4F7BF0AE-1A1E-2249-85A4-97CD49E58F90}" type="presOf" srcId="{56AB898B-93C7-3E4F-95D6-DF7611690367}" destId="{77D24720-9CD6-9E40-863F-7FE4B5BD6F3C}" srcOrd="1" destOrd="0" presId="urn:microsoft.com/office/officeart/2005/8/layout/hProcess4"/>
    <dgm:cxn modelId="{E795C87F-3FC2-D647-85E1-4B28898532C4}" type="presOf" srcId="{262C4A4F-BF89-3240-B2D2-2695FD7FF4B5}" destId="{8F399703-9052-C649-8FDD-D2EBE7B7B187}" srcOrd="1" destOrd="2" presId="urn:microsoft.com/office/officeart/2005/8/layout/hProcess4"/>
    <dgm:cxn modelId="{ABB90275-9CED-E642-8342-5B23A506FBCE}" srcId="{7BDA8E52-F8CD-9149-A2C1-99E544CFC09D}" destId="{6A3359F6-B80A-CD46-B6B4-4BFCD0B9C66A}" srcOrd="1" destOrd="0" parTransId="{D926BF3D-E623-9D45-934F-1BEE89D857C6}" sibTransId="{0DB26A64-24E8-2C46-B9E3-EB962DDC9EF4}"/>
    <dgm:cxn modelId="{521808AE-F981-6346-8D5B-51A90D185F24}" srcId="{E54D9969-E42E-C444-BD80-EB89BBB8542A}" destId="{813FC454-CEC7-4942-8AB5-C0FF0A4E3E23}" srcOrd="1" destOrd="0" parTransId="{36E8330E-11DC-2D41-8AEF-8793B3387611}" sibTransId="{F76FECF0-698B-A343-8F69-CE3746D319DE}"/>
    <dgm:cxn modelId="{A69C8560-ECAA-CF44-A641-BA3EE1E6B3AF}" srcId="{46698323-8175-354F-A01D-4EF78C100966}" destId="{E54D9969-E42E-C444-BD80-EB89BBB8542A}" srcOrd="1" destOrd="0" parTransId="{03AB4C62-ED7B-AE4A-8F58-731768C76C64}" sibTransId="{AB8B72A4-48D9-394B-8B0D-9FD55ACC2DF3}"/>
    <dgm:cxn modelId="{5DFB28F2-1B56-C740-80DF-7CA50F1F5653}" type="presOf" srcId="{7EAEA2E3-789D-D041-9B2B-47ECB7D1B95A}" destId="{BCA0D65C-E006-3B48-8E27-0F1ACBD18ABC}" srcOrd="0" destOrd="0" presId="urn:microsoft.com/office/officeart/2005/8/layout/hProcess4"/>
    <dgm:cxn modelId="{70E0E37E-8E93-904F-870C-462AFDCFBAD9}" srcId="{E54D9969-E42E-C444-BD80-EB89BBB8542A}" destId="{80B8FFB8-9FD3-614D-82DD-FE73D59819CA}" srcOrd="0" destOrd="0" parTransId="{4AAB1684-4269-B647-8158-CF420594C0CD}" sibTransId="{1DA3FB94-DA1D-B946-B198-56B81A02369E}"/>
    <dgm:cxn modelId="{B50127D3-A1DD-D34B-8C9C-33B5732ADD06}" type="presOf" srcId="{6A3359F6-B80A-CD46-B6B4-4BFCD0B9C66A}" destId="{D358B46A-6B69-BC41-AF93-1EA0FEA7EF5B}" srcOrd="1" destOrd="1" presId="urn:microsoft.com/office/officeart/2005/8/layout/hProcess4"/>
    <dgm:cxn modelId="{6C14A80F-16D4-E042-A852-480B7E0097D0}" type="presOf" srcId="{5720AAB4-6DCD-3F4C-A202-158B269352B3}" destId="{BF062F21-4A02-C043-B094-B5DE4E772D61}" srcOrd="0" destOrd="1" presId="urn:microsoft.com/office/officeart/2005/8/layout/hProcess4"/>
    <dgm:cxn modelId="{8B55AB46-CDBF-5D45-8A6C-D9C4445309CD}" srcId="{7555137B-BE93-334C-9765-3A275FADAD6A}" destId="{5720AAB4-6DCD-3F4C-A202-158B269352B3}" srcOrd="1" destOrd="0" parTransId="{06498D36-E0B3-AE45-B8DB-8E2700D920E9}" sibTransId="{7CA6FFB9-E306-C243-825B-3B382A4DB1A9}"/>
    <dgm:cxn modelId="{F246838A-8B03-B04E-8124-5B316707CF3F}" srcId="{7EAEA2E3-789D-D041-9B2B-47ECB7D1B95A}" destId="{857586E7-02B5-4B43-BC2A-B8D2DD6B0F84}" srcOrd="1" destOrd="0" parTransId="{46FBBBCD-A991-BF4D-B17C-22767E1A26E9}" sibTransId="{D4A8E273-6DFA-D745-AC09-4F3F058053FE}"/>
    <dgm:cxn modelId="{FA26AF20-2840-5F45-A2F4-9B1736122084}" type="presOf" srcId="{E4846FB8-7EB2-474A-9BBC-58150B52D628}" destId="{1FA38785-391C-B74F-94B3-9C087D850D84}" srcOrd="0" destOrd="0" presId="urn:microsoft.com/office/officeart/2005/8/layout/hProcess4"/>
    <dgm:cxn modelId="{75C59851-D6B1-A240-8E85-031B9DDFF1CC}" type="presOf" srcId="{C401571C-4FF1-8242-BF61-62EBEE9D2386}" destId="{9EF7F708-A616-6044-9CFA-723625BA2EA7}" srcOrd="0" destOrd="2" presId="urn:microsoft.com/office/officeart/2005/8/layout/hProcess4"/>
    <dgm:cxn modelId="{6649F473-9E7E-E54B-86E0-B50D9D594AEC}" type="presOf" srcId="{6A3359F6-B80A-CD46-B6B4-4BFCD0B9C66A}" destId="{51191CB8-71AB-5A45-9A2A-70B19657DCCE}" srcOrd="0" destOrd="1" presId="urn:microsoft.com/office/officeart/2005/8/layout/hProcess4"/>
    <dgm:cxn modelId="{208206AA-D317-3345-8B10-3C9F253288F0}" srcId="{46698323-8175-354F-A01D-4EF78C100966}" destId="{7555137B-BE93-334C-9765-3A275FADAD6A}" srcOrd="0" destOrd="0" parTransId="{A4C29C95-F49C-604A-A012-11ABD4480377}" sibTransId="{5C937003-CE1D-E142-8A66-41453F35DA82}"/>
    <dgm:cxn modelId="{56258FC2-093A-B943-A69B-E6B9FE5A3577}" srcId="{7555137B-BE93-334C-9765-3A275FADAD6A}" destId="{262C4A4F-BF89-3240-B2D2-2695FD7FF4B5}" srcOrd="2" destOrd="0" parTransId="{99A7AD35-30F3-124A-A29E-9AFC34161C50}" sibTransId="{DB357C51-AF28-F04D-BB27-1E3987339969}"/>
    <dgm:cxn modelId="{CBF5DF1D-53A7-D14D-A00A-1B1B8F7BBA78}" srcId="{7555137B-BE93-334C-9765-3A275FADAD6A}" destId="{B0F1058B-B4F7-664D-B7B3-A63B4990A39F}" srcOrd="0" destOrd="0" parTransId="{74A2DD92-AB4A-984F-A9D6-12B1BE9191CA}" sibTransId="{2DFDB017-3309-8642-8726-606F8FC4A491}"/>
    <dgm:cxn modelId="{7533A473-4F2D-784D-A61C-DE3A73541584}" type="presOf" srcId="{AB8B72A4-48D9-394B-8B0D-9FD55ACC2DF3}" destId="{F34BE6EA-986A-7249-AB06-336B955246B9}" srcOrd="0" destOrd="0" presId="urn:microsoft.com/office/officeart/2005/8/layout/hProcess4"/>
    <dgm:cxn modelId="{75C8AA91-BD8F-2E46-95BE-F114825A8100}" type="presOf" srcId="{813FC454-CEC7-4942-8AB5-C0FF0A4E3E23}" destId="{12653417-1331-5D42-90F4-0E50907F0443}" srcOrd="1" destOrd="1" presId="urn:microsoft.com/office/officeart/2005/8/layout/hProcess4"/>
    <dgm:cxn modelId="{05CACCE2-027B-214E-8F05-23F83A97F2C2}" type="presOf" srcId="{E54D9969-E42E-C444-BD80-EB89BBB8542A}" destId="{95D06E01-5CBC-364B-A616-A599CDB69C8F}" srcOrd="0" destOrd="0" presId="urn:microsoft.com/office/officeart/2005/8/layout/hProcess4"/>
    <dgm:cxn modelId="{4F79834D-9060-EC44-A625-74B4B0515996}" type="presOf" srcId="{7BDA8E52-F8CD-9149-A2C1-99E544CFC09D}" destId="{D6A5B2F1-C2EC-A94F-B8F1-BCBF2F1AEBA8}" srcOrd="0" destOrd="0" presId="urn:microsoft.com/office/officeart/2005/8/layout/hProcess4"/>
    <dgm:cxn modelId="{95C731F0-5AC3-3047-8071-A36BC755D6EA}" type="presOf" srcId="{80B8FFB8-9FD3-614D-82DD-FE73D59819CA}" destId="{9EF7F708-A616-6044-9CFA-723625BA2EA7}" srcOrd="0" destOrd="0" presId="urn:microsoft.com/office/officeart/2005/8/layout/hProcess4"/>
    <dgm:cxn modelId="{BEB1C066-2E94-3840-9D95-59AF7F0A40C7}" type="presOf" srcId="{01FE8715-B939-4C40-9578-FCBA13D35AEC}" destId="{77D24720-9CD6-9E40-863F-7FE4B5BD6F3C}" srcOrd="1" destOrd="2" presId="urn:microsoft.com/office/officeart/2005/8/layout/hProcess4"/>
    <dgm:cxn modelId="{7C15EF34-1295-F740-A33E-859E99ACC2DC}" type="presOf" srcId="{B0F1058B-B4F7-664D-B7B3-A63B4990A39F}" destId="{BF062F21-4A02-C043-B094-B5DE4E772D61}" srcOrd="0" destOrd="0" presId="urn:microsoft.com/office/officeart/2005/8/layout/hProcess4"/>
    <dgm:cxn modelId="{176D8348-209C-3748-AB3E-97C37F768E30}" srcId="{46698323-8175-354F-A01D-4EF78C100966}" destId="{7EAEA2E3-789D-D041-9B2B-47ECB7D1B95A}" srcOrd="3" destOrd="0" parTransId="{3BA246C5-BA94-FA48-90AA-1BA7C507CDF5}" sibTransId="{14B81A56-F338-4847-84EB-D2D8BE00AE4C}"/>
    <dgm:cxn modelId="{D6D18CD7-F8AB-E342-8F39-E43DB34A56B5}" type="presOf" srcId="{857586E7-02B5-4B43-BC2A-B8D2DD6B0F84}" destId="{543FAECB-F651-1944-B732-FA78B21AE479}" srcOrd="0" destOrd="1" presId="urn:microsoft.com/office/officeart/2005/8/layout/hProcess4"/>
    <dgm:cxn modelId="{E7AC596E-F3BF-F748-BADC-0024DE14DA53}" srcId="{E54D9969-E42E-C444-BD80-EB89BBB8542A}" destId="{C401571C-4FF1-8242-BF61-62EBEE9D2386}" srcOrd="2" destOrd="0" parTransId="{820F4336-AC9F-A743-84D1-6D322B345A4F}" sibTransId="{592F1EB3-7532-6D43-B053-1A2C6707EC22}"/>
    <dgm:cxn modelId="{A0A3416E-64D0-1C47-A876-5198A5DA6F8B}" type="presOf" srcId="{AF27D04B-13D4-734C-BE86-AA811B268E08}" destId="{D358B46A-6B69-BC41-AF93-1EA0FEA7EF5B}" srcOrd="1" destOrd="0" presId="urn:microsoft.com/office/officeart/2005/8/layout/hProcess4"/>
    <dgm:cxn modelId="{22AA9A36-B274-B846-824E-A51420EBF06D}" type="presOf" srcId="{813FC454-CEC7-4942-8AB5-C0FF0A4E3E23}" destId="{9EF7F708-A616-6044-9CFA-723625BA2EA7}" srcOrd="0" destOrd="1" presId="urn:microsoft.com/office/officeart/2005/8/layout/hProcess4"/>
    <dgm:cxn modelId="{46C3CA4F-5B01-4146-9A6E-C9BD830DF1A2}" type="presOf" srcId="{C401571C-4FF1-8242-BF61-62EBEE9D2386}" destId="{12653417-1331-5D42-90F4-0E50907F0443}" srcOrd="1" destOrd="2" presId="urn:microsoft.com/office/officeart/2005/8/layout/hProcess4"/>
    <dgm:cxn modelId="{86ABEF3E-7733-DA43-8B27-977C6186BDDE}" srcId="{46698323-8175-354F-A01D-4EF78C100966}" destId="{7BDA8E52-F8CD-9149-A2C1-99E544CFC09D}" srcOrd="2" destOrd="0" parTransId="{584754FB-C8E8-4240-A4FD-27BC4A210EF6}" sibTransId="{E4846FB8-7EB2-474A-9BBC-58150B52D628}"/>
    <dgm:cxn modelId="{09D7A5B2-EA72-534E-A768-7F20075C664D}" type="presOf" srcId="{857586E7-02B5-4B43-BC2A-B8D2DD6B0F84}" destId="{77D24720-9CD6-9E40-863F-7FE4B5BD6F3C}" srcOrd="1" destOrd="1" presId="urn:microsoft.com/office/officeart/2005/8/layout/hProcess4"/>
    <dgm:cxn modelId="{FF1DBB22-1FB6-744E-9AD2-C9C18445D97A}" type="presOf" srcId="{56AB898B-93C7-3E4F-95D6-DF7611690367}" destId="{543FAECB-F651-1944-B732-FA78B21AE479}" srcOrd="0" destOrd="0" presId="urn:microsoft.com/office/officeart/2005/8/layout/hProcess4"/>
    <dgm:cxn modelId="{F641D87D-6E9C-A142-888D-27AF0FE10804}" type="presOf" srcId="{B0F1058B-B4F7-664D-B7B3-A63B4990A39F}" destId="{8F399703-9052-C649-8FDD-D2EBE7B7B187}" srcOrd="1" destOrd="0" presId="urn:microsoft.com/office/officeart/2005/8/layout/hProcess4"/>
    <dgm:cxn modelId="{DF278A60-8416-CC4B-8BF9-CD78777DD1BD}" type="presOf" srcId="{80B8FFB8-9FD3-614D-82DD-FE73D59819CA}" destId="{12653417-1331-5D42-90F4-0E50907F0443}" srcOrd="1" destOrd="0" presId="urn:microsoft.com/office/officeart/2005/8/layout/hProcess4"/>
    <dgm:cxn modelId="{B567B1BD-E9CD-8D44-84D1-95F20E8FD387}" type="presOf" srcId="{AF27D04B-13D4-734C-BE86-AA811B268E08}" destId="{51191CB8-71AB-5A45-9A2A-70B19657DCCE}" srcOrd="0" destOrd="0" presId="urn:microsoft.com/office/officeart/2005/8/layout/hProcess4"/>
    <dgm:cxn modelId="{32C3F871-F4C4-104A-B02B-DD7F6C438F99}" type="presOf" srcId="{262C4A4F-BF89-3240-B2D2-2695FD7FF4B5}" destId="{BF062F21-4A02-C043-B094-B5DE4E772D61}" srcOrd="0" destOrd="2" presId="urn:microsoft.com/office/officeart/2005/8/layout/hProcess4"/>
    <dgm:cxn modelId="{39DA9275-1B7E-384D-B20D-C74A6D7EDDFA}" type="presOf" srcId="{46698323-8175-354F-A01D-4EF78C100966}" destId="{89A72DEF-03E6-6C4B-B92C-C9468FAB8AED}" srcOrd="0" destOrd="0" presId="urn:microsoft.com/office/officeart/2005/8/layout/hProcess4"/>
    <dgm:cxn modelId="{200A89D6-2DB6-644F-A14B-FF5D7D1CE65C}" srcId="{7EAEA2E3-789D-D041-9B2B-47ECB7D1B95A}" destId="{56AB898B-93C7-3E4F-95D6-DF7611690367}" srcOrd="0" destOrd="0" parTransId="{7F7955AF-5467-9E4B-93D9-01A8666147E9}" sibTransId="{B4A7BD05-03CF-C34D-9A29-2A2815F8BAD9}"/>
    <dgm:cxn modelId="{4C0A2155-7190-C544-BAE0-1B5A14F16A86}" type="presOf" srcId="{01FE8715-B939-4C40-9578-FCBA13D35AEC}" destId="{543FAECB-F651-1944-B732-FA78B21AE479}" srcOrd="0" destOrd="2" presId="urn:microsoft.com/office/officeart/2005/8/layout/hProcess4"/>
    <dgm:cxn modelId="{B9BE7750-1E6F-C646-AFBC-0EC6218C03E4}" srcId="{7EAEA2E3-789D-D041-9B2B-47ECB7D1B95A}" destId="{01FE8715-B939-4C40-9578-FCBA13D35AEC}" srcOrd="2" destOrd="0" parTransId="{D5D26739-191B-1E46-8296-56A84DD3D4BC}" sibTransId="{CB0F0D5F-81AE-F748-9CF0-B804B6763156}"/>
    <dgm:cxn modelId="{344C8F98-7948-C046-A3FB-19137C49BD61}" type="presOf" srcId="{5C937003-CE1D-E142-8A66-41453F35DA82}" destId="{74EAEFBD-5BA5-5245-8353-06EDA0FFCE18}" srcOrd="0" destOrd="0" presId="urn:microsoft.com/office/officeart/2005/8/layout/hProcess4"/>
    <dgm:cxn modelId="{A1B2555E-5C59-8440-83BF-00A1AE5F77CC}" srcId="{7BDA8E52-F8CD-9149-A2C1-99E544CFC09D}" destId="{AF27D04B-13D4-734C-BE86-AA811B268E08}" srcOrd="0" destOrd="0" parTransId="{D5209108-A868-5748-8169-3E909D4EEE7C}" sibTransId="{30932680-A2EC-3546-A2D3-2DEE8709F7D6}"/>
    <dgm:cxn modelId="{BAE3766D-8586-4346-B61D-F7AF64B531EE}" type="presParOf" srcId="{89A72DEF-03E6-6C4B-B92C-C9468FAB8AED}" destId="{2B238BA1-E2C8-E647-9D3B-2A7FEE2F32A0}" srcOrd="0" destOrd="0" presId="urn:microsoft.com/office/officeart/2005/8/layout/hProcess4"/>
    <dgm:cxn modelId="{D9B50375-3A24-924F-A996-2BF9C5C62B04}" type="presParOf" srcId="{89A72DEF-03E6-6C4B-B92C-C9468FAB8AED}" destId="{210E4305-0B83-2542-8BE9-AE5EBD6FEA7D}" srcOrd="1" destOrd="0" presId="urn:microsoft.com/office/officeart/2005/8/layout/hProcess4"/>
    <dgm:cxn modelId="{7DEF1BF8-E28E-7944-9AA9-C6F3A888F0DD}" type="presParOf" srcId="{89A72DEF-03E6-6C4B-B92C-C9468FAB8AED}" destId="{00A3F876-5304-304D-9B39-A8D86035F01A}" srcOrd="2" destOrd="0" presId="urn:microsoft.com/office/officeart/2005/8/layout/hProcess4"/>
    <dgm:cxn modelId="{6FA98379-AD45-7740-9E5C-86888E91AD58}" type="presParOf" srcId="{00A3F876-5304-304D-9B39-A8D86035F01A}" destId="{55CFC723-D2D9-D049-9B7D-C721576FEC97}" srcOrd="0" destOrd="0" presId="urn:microsoft.com/office/officeart/2005/8/layout/hProcess4"/>
    <dgm:cxn modelId="{7627B7F9-08FE-B14A-8A97-E41877363964}" type="presParOf" srcId="{55CFC723-D2D9-D049-9B7D-C721576FEC97}" destId="{6549CEE0-55D4-F140-913E-F4A121906C5C}" srcOrd="0" destOrd="0" presId="urn:microsoft.com/office/officeart/2005/8/layout/hProcess4"/>
    <dgm:cxn modelId="{2A5CD258-543A-4F40-AD95-14CD69F9D67F}" type="presParOf" srcId="{55CFC723-D2D9-D049-9B7D-C721576FEC97}" destId="{BF062F21-4A02-C043-B094-B5DE4E772D61}" srcOrd="1" destOrd="0" presId="urn:microsoft.com/office/officeart/2005/8/layout/hProcess4"/>
    <dgm:cxn modelId="{D88F7CEF-82BF-8F4E-AAFB-978686DA50E2}" type="presParOf" srcId="{55CFC723-D2D9-D049-9B7D-C721576FEC97}" destId="{8F399703-9052-C649-8FDD-D2EBE7B7B187}" srcOrd="2" destOrd="0" presId="urn:microsoft.com/office/officeart/2005/8/layout/hProcess4"/>
    <dgm:cxn modelId="{E1DCFE6E-B207-F943-9EFB-D6EAD24BC0BC}" type="presParOf" srcId="{55CFC723-D2D9-D049-9B7D-C721576FEC97}" destId="{E5A7659F-A7B9-3B43-920E-7270304FBB3A}" srcOrd="3" destOrd="0" presId="urn:microsoft.com/office/officeart/2005/8/layout/hProcess4"/>
    <dgm:cxn modelId="{CF1117C3-229B-9845-B21A-8BEE28A48866}" type="presParOf" srcId="{55CFC723-D2D9-D049-9B7D-C721576FEC97}" destId="{E3C09DE7-3C0D-464D-83FA-AA54E8D3D6C0}" srcOrd="4" destOrd="0" presId="urn:microsoft.com/office/officeart/2005/8/layout/hProcess4"/>
    <dgm:cxn modelId="{B707AF27-8388-C84C-98A3-B81DBD4B121B}" type="presParOf" srcId="{00A3F876-5304-304D-9B39-A8D86035F01A}" destId="{74EAEFBD-5BA5-5245-8353-06EDA0FFCE18}" srcOrd="1" destOrd="0" presId="urn:microsoft.com/office/officeart/2005/8/layout/hProcess4"/>
    <dgm:cxn modelId="{5C44B2C1-F90D-3C45-A1D6-7BC110E81B0C}" type="presParOf" srcId="{00A3F876-5304-304D-9B39-A8D86035F01A}" destId="{8A9CB41E-DCAD-A741-8DB2-09456E36AB4D}" srcOrd="2" destOrd="0" presId="urn:microsoft.com/office/officeart/2005/8/layout/hProcess4"/>
    <dgm:cxn modelId="{407CAE54-13AA-2A4E-B6CC-E5440B50A58F}" type="presParOf" srcId="{8A9CB41E-DCAD-A741-8DB2-09456E36AB4D}" destId="{51F7ACD8-B416-3A47-BAC9-188D7966DBED}" srcOrd="0" destOrd="0" presId="urn:microsoft.com/office/officeart/2005/8/layout/hProcess4"/>
    <dgm:cxn modelId="{B238F312-3748-004B-871F-8BB9DBC9E25F}" type="presParOf" srcId="{8A9CB41E-DCAD-A741-8DB2-09456E36AB4D}" destId="{9EF7F708-A616-6044-9CFA-723625BA2EA7}" srcOrd="1" destOrd="0" presId="urn:microsoft.com/office/officeart/2005/8/layout/hProcess4"/>
    <dgm:cxn modelId="{7F19A875-FF99-D342-AA37-376921138569}" type="presParOf" srcId="{8A9CB41E-DCAD-A741-8DB2-09456E36AB4D}" destId="{12653417-1331-5D42-90F4-0E50907F0443}" srcOrd="2" destOrd="0" presId="urn:microsoft.com/office/officeart/2005/8/layout/hProcess4"/>
    <dgm:cxn modelId="{B6111321-BDF8-D843-87FD-99063439777F}" type="presParOf" srcId="{8A9CB41E-DCAD-A741-8DB2-09456E36AB4D}" destId="{95D06E01-5CBC-364B-A616-A599CDB69C8F}" srcOrd="3" destOrd="0" presId="urn:microsoft.com/office/officeart/2005/8/layout/hProcess4"/>
    <dgm:cxn modelId="{24903004-CD89-524E-94DE-94D1741EFAF0}" type="presParOf" srcId="{8A9CB41E-DCAD-A741-8DB2-09456E36AB4D}" destId="{4FE19304-3F3F-4E48-98DB-26465D6AA802}" srcOrd="4" destOrd="0" presId="urn:microsoft.com/office/officeart/2005/8/layout/hProcess4"/>
    <dgm:cxn modelId="{F87523B4-2041-1F47-AB37-46403E3ED0F9}" type="presParOf" srcId="{00A3F876-5304-304D-9B39-A8D86035F01A}" destId="{F34BE6EA-986A-7249-AB06-336B955246B9}" srcOrd="3" destOrd="0" presId="urn:microsoft.com/office/officeart/2005/8/layout/hProcess4"/>
    <dgm:cxn modelId="{04CEF802-96CB-D345-B731-DDAA7CFDF55A}" type="presParOf" srcId="{00A3F876-5304-304D-9B39-A8D86035F01A}" destId="{B794CE24-DD99-9249-8344-DB3A8CBF5D39}" srcOrd="4" destOrd="0" presId="urn:microsoft.com/office/officeart/2005/8/layout/hProcess4"/>
    <dgm:cxn modelId="{E9B91810-701D-C048-B704-00F2A1E2ECF8}" type="presParOf" srcId="{B794CE24-DD99-9249-8344-DB3A8CBF5D39}" destId="{DDB4D8C3-788A-8C4C-B843-575F1D528B21}" srcOrd="0" destOrd="0" presId="urn:microsoft.com/office/officeart/2005/8/layout/hProcess4"/>
    <dgm:cxn modelId="{34AB417E-B541-9F44-9870-1A88249878D7}" type="presParOf" srcId="{B794CE24-DD99-9249-8344-DB3A8CBF5D39}" destId="{51191CB8-71AB-5A45-9A2A-70B19657DCCE}" srcOrd="1" destOrd="0" presId="urn:microsoft.com/office/officeart/2005/8/layout/hProcess4"/>
    <dgm:cxn modelId="{0B429878-0B7F-F648-9C2D-3056772CA344}" type="presParOf" srcId="{B794CE24-DD99-9249-8344-DB3A8CBF5D39}" destId="{D358B46A-6B69-BC41-AF93-1EA0FEA7EF5B}" srcOrd="2" destOrd="0" presId="urn:microsoft.com/office/officeart/2005/8/layout/hProcess4"/>
    <dgm:cxn modelId="{5452DCD6-98E4-BD4F-AC77-D0DC143B4D0C}" type="presParOf" srcId="{B794CE24-DD99-9249-8344-DB3A8CBF5D39}" destId="{D6A5B2F1-C2EC-A94F-B8F1-BCBF2F1AEBA8}" srcOrd="3" destOrd="0" presId="urn:microsoft.com/office/officeart/2005/8/layout/hProcess4"/>
    <dgm:cxn modelId="{106EFD73-2FEE-CE41-9CC7-D06AF18DA69A}" type="presParOf" srcId="{B794CE24-DD99-9249-8344-DB3A8CBF5D39}" destId="{F941A49C-7BD2-BD4D-8EA7-AFB3395952E2}" srcOrd="4" destOrd="0" presId="urn:microsoft.com/office/officeart/2005/8/layout/hProcess4"/>
    <dgm:cxn modelId="{337E55ED-4057-0442-8DA9-31E810528870}" type="presParOf" srcId="{00A3F876-5304-304D-9B39-A8D86035F01A}" destId="{1FA38785-391C-B74F-94B3-9C087D850D84}" srcOrd="5" destOrd="0" presId="urn:microsoft.com/office/officeart/2005/8/layout/hProcess4"/>
    <dgm:cxn modelId="{A13E5027-5328-CD46-B043-95570888A058}" type="presParOf" srcId="{00A3F876-5304-304D-9B39-A8D86035F01A}" destId="{A4B63BDC-AC8F-9341-A29E-D72B51177702}" srcOrd="6" destOrd="0" presId="urn:microsoft.com/office/officeart/2005/8/layout/hProcess4"/>
    <dgm:cxn modelId="{26353C80-C66C-EC4A-A018-11FC3979B828}" type="presParOf" srcId="{A4B63BDC-AC8F-9341-A29E-D72B51177702}" destId="{06FBD7FA-9A04-2748-AFB0-598C1201194B}" srcOrd="0" destOrd="0" presId="urn:microsoft.com/office/officeart/2005/8/layout/hProcess4"/>
    <dgm:cxn modelId="{F0B359DC-9D68-D549-9B6A-DD27D607BA99}" type="presParOf" srcId="{A4B63BDC-AC8F-9341-A29E-D72B51177702}" destId="{543FAECB-F651-1944-B732-FA78B21AE479}" srcOrd="1" destOrd="0" presId="urn:microsoft.com/office/officeart/2005/8/layout/hProcess4"/>
    <dgm:cxn modelId="{C8BD4FBD-8862-5144-BE29-1E2EE5A6924D}" type="presParOf" srcId="{A4B63BDC-AC8F-9341-A29E-D72B51177702}" destId="{77D24720-9CD6-9E40-863F-7FE4B5BD6F3C}" srcOrd="2" destOrd="0" presId="urn:microsoft.com/office/officeart/2005/8/layout/hProcess4"/>
    <dgm:cxn modelId="{E4DE7906-D4B2-8F43-A07D-8186652BC0B4}" type="presParOf" srcId="{A4B63BDC-AC8F-9341-A29E-D72B51177702}" destId="{BCA0D65C-E006-3B48-8E27-0F1ACBD18ABC}" srcOrd="3" destOrd="0" presId="urn:microsoft.com/office/officeart/2005/8/layout/hProcess4"/>
    <dgm:cxn modelId="{25DF8C46-5F19-1A4E-8631-97934D7A4673}" type="presParOf" srcId="{A4B63BDC-AC8F-9341-A29E-D72B51177702}" destId="{CE14CFF1-C063-2A4D-815D-A6A9A4B733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98323-8175-354F-A01D-4EF78C100966}" type="doc">
      <dgm:prSet loTypeId="urn:microsoft.com/office/officeart/2005/8/layout/hProcess4" loCatId="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7555137B-BE93-334C-9765-3A275FADAD6A}">
      <dgm:prSet phldrT="[文字]" custT="1"/>
      <dgm:spPr/>
      <dgm:t>
        <a:bodyPr/>
        <a:lstStyle/>
        <a:p>
          <a:r>
            <a:rPr lang="zh-TW" altLang="en-US" sz="1400" dirty="0" smtClean="0"/>
            <a:t>有關</a:t>
          </a: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endParaRPr lang="zh-TW" altLang="en-US" sz="1400" dirty="0"/>
        </a:p>
      </dgm:t>
    </dgm:pt>
    <dgm:pt modelId="{A4C29C95-F49C-604A-A012-11ABD4480377}" type="parTrans" cxnId="{208206AA-D317-3345-8B10-3C9F253288F0}">
      <dgm:prSet/>
      <dgm:spPr/>
      <dgm:t>
        <a:bodyPr/>
        <a:lstStyle/>
        <a:p>
          <a:endParaRPr lang="zh-TW" altLang="en-US" sz="1400"/>
        </a:p>
      </dgm:t>
    </dgm:pt>
    <dgm:pt modelId="{5C937003-CE1D-E142-8A66-41453F35DA82}" type="sibTrans" cxnId="{208206AA-D317-3345-8B10-3C9F253288F0}">
      <dgm:prSet/>
      <dgm:spPr/>
      <dgm:t>
        <a:bodyPr/>
        <a:lstStyle/>
        <a:p>
          <a:endParaRPr lang="zh-TW" altLang="en-US" sz="1400"/>
        </a:p>
      </dgm:t>
    </dgm:pt>
    <dgm:pt modelId="{B0F1058B-B4F7-664D-B7B3-A63B4990A39F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400" dirty="0" smtClean="0"/>
            <a:t>有關</a:t>
          </a: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endParaRPr lang="zh-TW" altLang="en-US" sz="1400" dirty="0"/>
        </a:p>
      </dgm:t>
    </dgm:pt>
    <dgm:pt modelId="{74A2DD92-AB4A-984F-A9D6-12B1BE9191CA}" type="parTrans" cxnId="{CBF5DF1D-53A7-D14D-A00A-1B1B8F7BBA78}">
      <dgm:prSet/>
      <dgm:spPr/>
      <dgm:t>
        <a:bodyPr/>
        <a:lstStyle/>
        <a:p>
          <a:endParaRPr lang="zh-TW" altLang="en-US" sz="1400"/>
        </a:p>
      </dgm:t>
    </dgm:pt>
    <dgm:pt modelId="{2DFDB017-3309-8642-8726-606F8FC4A491}" type="sibTrans" cxnId="{CBF5DF1D-53A7-D14D-A00A-1B1B8F7BBA78}">
      <dgm:prSet/>
      <dgm:spPr/>
      <dgm:t>
        <a:bodyPr/>
        <a:lstStyle/>
        <a:p>
          <a:endParaRPr lang="zh-TW" altLang="en-US" sz="1400"/>
        </a:p>
      </dgm:t>
    </dgm:pt>
    <dgm:pt modelId="{5720AAB4-6DCD-3F4C-A202-158B269352B3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400" dirty="0" err="1" smtClean="0"/>
            <a:t>Thieme</a:t>
          </a:r>
          <a:r>
            <a:rPr lang="zh-TW" altLang="en-US" sz="1400" dirty="0" smtClean="0"/>
            <a:t> 平台服務總覽</a:t>
          </a:r>
          <a:endParaRPr lang="zh-TW" altLang="en-US" sz="1400" dirty="0"/>
        </a:p>
      </dgm:t>
    </dgm:pt>
    <dgm:pt modelId="{06498D36-E0B3-AE45-B8DB-8E2700D920E9}" type="parTrans" cxnId="{8B55AB46-CDBF-5D45-8A6C-D9C4445309CD}">
      <dgm:prSet/>
      <dgm:spPr/>
      <dgm:t>
        <a:bodyPr/>
        <a:lstStyle/>
        <a:p>
          <a:endParaRPr lang="zh-TW" altLang="en-US" sz="1400"/>
        </a:p>
      </dgm:t>
    </dgm:pt>
    <dgm:pt modelId="{7CA6FFB9-E306-C243-825B-3B382A4DB1A9}" type="sibTrans" cxnId="{8B55AB46-CDBF-5D45-8A6C-D9C4445309CD}">
      <dgm:prSet/>
      <dgm:spPr/>
      <dgm:t>
        <a:bodyPr/>
        <a:lstStyle/>
        <a:p>
          <a:endParaRPr lang="zh-TW" altLang="en-US" sz="1400"/>
        </a:p>
      </dgm:t>
    </dgm:pt>
    <dgm:pt modelId="{E54D9969-E42E-C444-BD80-EB89BBB8542A}">
      <dgm:prSet phldrT="[文字]" custT="1"/>
      <dgm:spPr/>
      <dgm:t>
        <a:bodyPr/>
        <a:lstStyle/>
        <a:p>
          <a:r>
            <a:rPr lang="zh-TW" altLang="en-US" sz="1400" dirty="0" smtClean="0"/>
            <a:t>電子書平台功能介紹</a:t>
          </a:r>
          <a:endParaRPr lang="zh-TW" altLang="en-US" sz="1400" dirty="0"/>
        </a:p>
      </dgm:t>
    </dgm:pt>
    <dgm:pt modelId="{03AB4C62-ED7B-AE4A-8F58-731768C76C64}" type="parTrans" cxnId="{A69C8560-ECAA-CF44-A641-BA3EE1E6B3AF}">
      <dgm:prSet/>
      <dgm:spPr/>
      <dgm:t>
        <a:bodyPr/>
        <a:lstStyle/>
        <a:p>
          <a:endParaRPr lang="zh-TW" altLang="en-US" sz="1400"/>
        </a:p>
      </dgm:t>
    </dgm:pt>
    <dgm:pt modelId="{AB8B72A4-48D9-394B-8B0D-9FD55ACC2DF3}" type="sibTrans" cxnId="{A69C8560-ECAA-CF44-A641-BA3EE1E6B3AF}">
      <dgm:prSet/>
      <dgm:spPr/>
      <dgm:t>
        <a:bodyPr/>
        <a:lstStyle/>
        <a:p>
          <a:endParaRPr lang="zh-TW" altLang="en-US" sz="1400"/>
        </a:p>
      </dgm:t>
    </dgm:pt>
    <dgm:pt modelId="{80B8FFB8-9FD3-614D-82DD-FE73D59819CA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瀏覽方式</a:t>
          </a:r>
          <a:endParaRPr lang="zh-TW" altLang="en-US" sz="1600" dirty="0"/>
        </a:p>
      </dgm:t>
    </dgm:pt>
    <dgm:pt modelId="{4AAB1684-4269-B647-8158-CF420594C0CD}" type="parTrans" cxnId="{70E0E37E-8E93-904F-870C-462AFDCFBAD9}">
      <dgm:prSet/>
      <dgm:spPr/>
      <dgm:t>
        <a:bodyPr/>
        <a:lstStyle/>
        <a:p>
          <a:endParaRPr lang="zh-TW" altLang="en-US" sz="1400"/>
        </a:p>
      </dgm:t>
    </dgm:pt>
    <dgm:pt modelId="{1DA3FB94-DA1D-B946-B198-56B81A02369E}" type="sibTrans" cxnId="{70E0E37E-8E93-904F-870C-462AFDCFBAD9}">
      <dgm:prSet/>
      <dgm:spPr/>
      <dgm:t>
        <a:bodyPr/>
        <a:lstStyle/>
        <a:p>
          <a:endParaRPr lang="zh-TW" altLang="en-US" sz="1400"/>
        </a:p>
      </dgm:t>
    </dgm:pt>
    <dgm:pt modelId="{813FC454-CEC7-4942-8AB5-C0FF0A4E3E23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檢索方式</a:t>
          </a:r>
          <a:endParaRPr lang="zh-TW" altLang="en-US" sz="1600" dirty="0"/>
        </a:p>
      </dgm:t>
    </dgm:pt>
    <dgm:pt modelId="{36E8330E-11DC-2D41-8AEF-8793B3387611}" type="parTrans" cxnId="{521808AE-F981-6346-8D5B-51A90D185F24}">
      <dgm:prSet/>
      <dgm:spPr/>
      <dgm:t>
        <a:bodyPr/>
        <a:lstStyle/>
        <a:p>
          <a:endParaRPr lang="zh-TW" altLang="en-US" sz="1400"/>
        </a:p>
      </dgm:t>
    </dgm:pt>
    <dgm:pt modelId="{F76FECF0-698B-A343-8F69-CE3746D319DE}" type="sibTrans" cxnId="{521808AE-F981-6346-8D5B-51A90D185F24}">
      <dgm:prSet/>
      <dgm:spPr/>
      <dgm:t>
        <a:bodyPr/>
        <a:lstStyle/>
        <a:p>
          <a:endParaRPr lang="zh-TW" altLang="en-US" sz="1400"/>
        </a:p>
      </dgm:t>
    </dgm:pt>
    <dgm:pt modelId="{C401571C-4FF1-8242-BF61-62EBEE9D2386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全文取得</a:t>
          </a:r>
          <a:endParaRPr lang="zh-TW" altLang="en-US" sz="1600" dirty="0"/>
        </a:p>
      </dgm:t>
    </dgm:pt>
    <dgm:pt modelId="{820F4336-AC9F-A743-84D1-6D322B345A4F}" type="parTrans" cxnId="{E7AC596E-F3BF-F748-BADC-0024DE14DA53}">
      <dgm:prSet/>
      <dgm:spPr/>
      <dgm:t>
        <a:bodyPr/>
        <a:lstStyle/>
        <a:p>
          <a:endParaRPr lang="zh-TW" altLang="en-US" sz="1400"/>
        </a:p>
      </dgm:t>
    </dgm:pt>
    <dgm:pt modelId="{592F1EB3-7532-6D43-B053-1A2C6707EC22}" type="sibTrans" cxnId="{E7AC596E-F3BF-F748-BADC-0024DE14DA53}">
      <dgm:prSet/>
      <dgm:spPr/>
      <dgm:t>
        <a:bodyPr/>
        <a:lstStyle/>
        <a:p>
          <a:endParaRPr lang="zh-TW" altLang="en-US" sz="1400"/>
        </a:p>
      </dgm:t>
    </dgm:pt>
    <dgm:pt modelId="{7BDA8E52-F8CD-9149-A2C1-99E544CFC09D}">
      <dgm:prSet phldrT="[文字]" custT="1"/>
      <dgm:spPr/>
      <dgm:t>
        <a:bodyPr/>
        <a:lstStyle/>
        <a:p>
          <a:r>
            <a:rPr lang="zh-TW" altLang="en-US" sz="1400" smtClean="0"/>
            <a:t>其他服務</a:t>
          </a:r>
          <a:endParaRPr lang="zh-TW" altLang="en-US" sz="1400"/>
        </a:p>
      </dgm:t>
    </dgm:pt>
    <dgm:pt modelId="{584754FB-C8E8-4240-A4FD-27BC4A210EF6}" type="parTrans" cxnId="{86ABEF3E-7733-DA43-8B27-977C6186BDDE}">
      <dgm:prSet/>
      <dgm:spPr/>
      <dgm:t>
        <a:bodyPr/>
        <a:lstStyle/>
        <a:p>
          <a:endParaRPr lang="zh-TW" altLang="en-US" sz="1400"/>
        </a:p>
      </dgm:t>
    </dgm:pt>
    <dgm:pt modelId="{E4846FB8-7EB2-474A-9BBC-58150B52D628}" type="sibTrans" cxnId="{86ABEF3E-7733-DA43-8B27-977C6186BDDE}">
      <dgm:prSet/>
      <dgm:spPr/>
      <dgm:t>
        <a:bodyPr/>
        <a:lstStyle/>
        <a:p>
          <a:endParaRPr lang="zh-TW" altLang="en-US" sz="1400"/>
        </a:p>
      </dgm:t>
    </dgm:pt>
    <dgm:pt modelId="{AF27D04B-13D4-734C-BE86-AA811B268E08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個人化服務</a:t>
          </a:r>
          <a:endParaRPr lang="zh-TW" altLang="en-US" sz="1600" dirty="0"/>
        </a:p>
      </dgm:t>
    </dgm:pt>
    <dgm:pt modelId="{D5209108-A868-5748-8169-3E909D4EEE7C}" type="parTrans" cxnId="{A1B2555E-5C59-8440-83BF-00A1AE5F77CC}">
      <dgm:prSet/>
      <dgm:spPr/>
      <dgm:t>
        <a:bodyPr/>
        <a:lstStyle/>
        <a:p>
          <a:endParaRPr lang="zh-TW" altLang="en-US" sz="1400"/>
        </a:p>
      </dgm:t>
    </dgm:pt>
    <dgm:pt modelId="{30932680-A2EC-3546-A2D3-2DEE8709F7D6}" type="sibTrans" cxnId="{A1B2555E-5C59-8440-83BF-00A1AE5F77CC}">
      <dgm:prSet/>
      <dgm:spPr/>
      <dgm:t>
        <a:bodyPr/>
        <a:lstStyle/>
        <a:p>
          <a:endParaRPr lang="zh-TW" altLang="en-US" sz="1400"/>
        </a:p>
      </dgm:t>
    </dgm:pt>
    <dgm:pt modelId="{6A3359F6-B80A-CD46-B6B4-4BFCD0B9C66A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即時通知</a:t>
          </a:r>
          <a:endParaRPr lang="zh-TW" altLang="en-US" sz="1600" dirty="0"/>
        </a:p>
      </dgm:t>
    </dgm:pt>
    <dgm:pt modelId="{D926BF3D-E623-9D45-934F-1BEE89D857C6}" type="parTrans" cxnId="{ABB90275-9CED-E642-8342-5B23A506FBCE}">
      <dgm:prSet/>
      <dgm:spPr/>
      <dgm:t>
        <a:bodyPr/>
        <a:lstStyle/>
        <a:p>
          <a:endParaRPr lang="zh-TW" altLang="en-US" sz="1400"/>
        </a:p>
      </dgm:t>
    </dgm:pt>
    <dgm:pt modelId="{0DB26A64-24E8-2C46-B9E3-EB962DDC9EF4}" type="sibTrans" cxnId="{ABB90275-9CED-E642-8342-5B23A506FBCE}">
      <dgm:prSet/>
      <dgm:spPr/>
      <dgm:t>
        <a:bodyPr/>
        <a:lstStyle/>
        <a:p>
          <a:endParaRPr lang="zh-TW" altLang="en-US" sz="1400"/>
        </a:p>
      </dgm:t>
    </dgm:pt>
    <dgm:pt modelId="{262C4A4F-BF89-3240-B2D2-2695FD7FF4B5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r>
            <a:rPr lang="en-US" altLang="zh-TW" sz="1400" dirty="0" smtClean="0"/>
            <a:t>TCC</a:t>
          </a:r>
          <a:r>
            <a:rPr lang="zh-TW" altLang="en-US" sz="1400" dirty="0" smtClean="0"/>
            <a:t>收錄主題</a:t>
          </a:r>
          <a:endParaRPr lang="zh-TW" altLang="en-US" sz="1400" dirty="0"/>
        </a:p>
      </dgm:t>
    </dgm:pt>
    <dgm:pt modelId="{99A7AD35-30F3-124A-A29E-9AFC34161C50}" type="parTrans" cxnId="{56258FC2-093A-B943-A69B-E6B9FE5A3577}">
      <dgm:prSet/>
      <dgm:spPr/>
      <dgm:t>
        <a:bodyPr/>
        <a:lstStyle/>
        <a:p>
          <a:endParaRPr lang="zh-TW" altLang="en-US" sz="1400"/>
        </a:p>
      </dgm:t>
    </dgm:pt>
    <dgm:pt modelId="{DB357C51-AF28-F04D-BB27-1E3987339969}" type="sibTrans" cxnId="{56258FC2-093A-B943-A69B-E6B9FE5A3577}">
      <dgm:prSet/>
      <dgm:spPr/>
      <dgm:t>
        <a:bodyPr/>
        <a:lstStyle/>
        <a:p>
          <a:endParaRPr lang="zh-TW" altLang="en-US" sz="1400"/>
        </a:p>
      </dgm:t>
    </dgm:pt>
    <dgm:pt modelId="{7EAEA2E3-789D-D041-9B2B-47ECB7D1B95A}">
      <dgm:prSet phldrT="[文字]" custT="1"/>
      <dgm:spPr/>
      <dgm:t>
        <a:bodyPr/>
        <a:lstStyle/>
        <a:p>
          <a:r>
            <a:rPr lang="zh-TW" altLang="en-US" sz="1400" smtClean="0"/>
            <a:t>檢索範例</a:t>
          </a:r>
          <a:endParaRPr lang="zh-TW" altLang="en-US" sz="1400" dirty="0"/>
        </a:p>
      </dgm:t>
    </dgm:pt>
    <dgm:pt modelId="{3BA246C5-BA94-FA48-90AA-1BA7C507CDF5}" type="parTrans" cxnId="{176D8348-209C-3748-AB3E-97C37F768E30}">
      <dgm:prSet/>
      <dgm:spPr/>
      <dgm:t>
        <a:bodyPr/>
        <a:lstStyle/>
        <a:p>
          <a:endParaRPr lang="zh-TW" altLang="en-US" sz="1400"/>
        </a:p>
      </dgm:t>
    </dgm:pt>
    <dgm:pt modelId="{14B81A56-F338-4847-84EB-D2D8BE00AE4C}" type="sibTrans" cxnId="{176D8348-209C-3748-AB3E-97C37F768E30}">
      <dgm:prSet/>
      <dgm:spPr/>
      <dgm:t>
        <a:bodyPr/>
        <a:lstStyle/>
        <a:p>
          <a:endParaRPr lang="zh-TW" altLang="en-US" sz="1400"/>
        </a:p>
      </dgm:t>
    </dgm:pt>
    <dgm:pt modelId="{56AB898B-93C7-3E4F-95D6-DF7611690367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檢索實例</a:t>
          </a:r>
          <a:endParaRPr lang="zh-TW" altLang="en-US" sz="1600" dirty="0"/>
        </a:p>
      </dgm:t>
    </dgm:pt>
    <dgm:pt modelId="{7F7955AF-5467-9E4B-93D9-01A8666147E9}" type="parTrans" cxnId="{200A89D6-2DB6-644F-A14B-FF5D7D1CE65C}">
      <dgm:prSet/>
      <dgm:spPr/>
      <dgm:t>
        <a:bodyPr/>
        <a:lstStyle/>
        <a:p>
          <a:endParaRPr lang="zh-TW" altLang="en-US" sz="1400"/>
        </a:p>
      </dgm:t>
    </dgm:pt>
    <dgm:pt modelId="{B4A7BD05-03CF-C34D-9A29-2A2815F8BAD9}" type="sibTrans" cxnId="{200A89D6-2DB6-644F-A14B-FF5D7D1CE65C}">
      <dgm:prSet/>
      <dgm:spPr/>
      <dgm:t>
        <a:bodyPr/>
        <a:lstStyle/>
        <a:p>
          <a:endParaRPr lang="zh-TW" altLang="en-US" sz="1400"/>
        </a:p>
      </dgm:t>
    </dgm:pt>
    <dgm:pt modelId="{01FE8715-B939-4C40-9578-FCBA13D35AEC}">
      <dgm:prSet phldrT="[文字]" custT="1"/>
      <dgm:spPr/>
      <dgm:t>
        <a:bodyPr/>
        <a:lstStyle/>
        <a:p>
          <a:pPr>
            <a:lnSpc>
              <a:spcPct val="120000"/>
            </a:lnSpc>
          </a:pPr>
          <a:endParaRPr lang="zh-TW" altLang="en-US" sz="1600" dirty="0"/>
        </a:p>
      </dgm:t>
    </dgm:pt>
    <dgm:pt modelId="{D5D26739-191B-1E46-8296-56A84DD3D4BC}" type="parTrans" cxnId="{B9BE7750-1E6F-C646-AFBC-0EC6218C03E4}">
      <dgm:prSet/>
      <dgm:spPr/>
      <dgm:t>
        <a:bodyPr/>
        <a:lstStyle/>
        <a:p>
          <a:endParaRPr lang="zh-TW" altLang="en-US" sz="1400"/>
        </a:p>
      </dgm:t>
    </dgm:pt>
    <dgm:pt modelId="{CB0F0D5F-81AE-F748-9CF0-B804B6763156}" type="sibTrans" cxnId="{B9BE7750-1E6F-C646-AFBC-0EC6218C03E4}">
      <dgm:prSet/>
      <dgm:spPr/>
      <dgm:t>
        <a:bodyPr/>
        <a:lstStyle/>
        <a:p>
          <a:endParaRPr lang="zh-TW" altLang="en-US" sz="1400"/>
        </a:p>
      </dgm:t>
    </dgm:pt>
    <dgm:pt modelId="{857586E7-02B5-4B43-BC2A-B8D2DD6B0F84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600" dirty="0" smtClean="0"/>
            <a:t>IPAD</a:t>
          </a:r>
          <a:r>
            <a:rPr lang="zh-TW" altLang="en-US" sz="1600" dirty="0" smtClean="0"/>
            <a:t>使用</a:t>
          </a:r>
          <a:endParaRPr lang="zh-TW" altLang="en-US" sz="1600" dirty="0"/>
        </a:p>
      </dgm:t>
    </dgm:pt>
    <dgm:pt modelId="{46FBBBCD-A991-BF4D-B17C-22767E1A26E9}" type="parTrans" cxnId="{F246838A-8B03-B04E-8124-5B316707CF3F}">
      <dgm:prSet/>
      <dgm:spPr/>
      <dgm:t>
        <a:bodyPr/>
        <a:lstStyle/>
        <a:p>
          <a:endParaRPr lang="zh-TW" altLang="en-US" sz="1400"/>
        </a:p>
      </dgm:t>
    </dgm:pt>
    <dgm:pt modelId="{D4A8E273-6DFA-D745-AC09-4F3F058053FE}" type="sibTrans" cxnId="{F246838A-8B03-B04E-8124-5B316707CF3F}">
      <dgm:prSet/>
      <dgm:spPr/>
      <dgm:t>
        <a:bodyPr/>
        <a:lstStyle/>
        <a:p>
          <a:endParaRPr lang="zh-TW" altLang="en-US" sz="1400"/>
        </a:p>
      </dgm:t>
    </dgm:pt>
    <dgm:pt modelId="{89A72DEF-03E6-6C4B-B92C-C9468FAB8AED}" type="pres">
      <dgm:prSet presAssocID="{46698323-8175-354F-A01D-4EF78C1009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B238BA1-E2C8-E647-9D3B-2A7FEE2F32A0}" type="pres">
      <dgm:prSet presAssocID="{46698323-8175-354F-A01D-4EF78C100966}" presName="tSp" presStyleCnt="0"/>
      <dgm:spPr/>
    </dgm:pt>
    <dgm:pt modelId="{210E4305-0B83-2542-8BE9-AE5EBD6FEA7D}" type="pres">
      <dgm:prSet presAssocID="{46698323-8175-354F-A01D-4EF78C100966}" presName="bSp" presStyleCnt="0"/>
      <dgm:spPr/>
    </dgm:pt>
    <dgm:pt modelId="{00A3F876-5304-304D-9B39-A8D86035F01A}" type="pres">
      <dgm:prSet presAssocID="{46698323-8175-354F-A01D-4EF78C100966}" presName="process" presStyleCnt="0"/>
      <dgm:spPr/>
    </dgm:pt>
    <dgm:pt modelId="{55CFC723-D2D9-D049-9B7D-C721576FEC97}" type="pres">
      <dgm:prSet presAssocID="{7555137B-BE93-334C-9765-3A275FADAD6A}" presName="composite1" presStyleCnt="0"/>
      <dgm:spPr/>
    </dgm:pt>
    <dgm:pt modelId="{6549CEE0-55D4-F140-913E-F4A121906C5C}" type="pres">
      <dgm:prSet presAssocID="{7555137B-BE93-334C-9765-3A275FADAD6A}" presName="dummyNode1" presStyleLbl="node1" presStyleIdx="0" presStyleCnt="4"/>
      <dgm:spPr/>
    </dgm:pt>
    <dgm:pt modelId="{BF062F21-4A02-C043-B094-B5DE4E772D61}" type="pres">
      <dgm:prSet presAssocID="{7555137B-BE93-334C-9765-3A275FADAD6A}" presName="childNode1" presStyleLbl="bgAcc1" presStyleIdx="0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399703-9052-C649-8FDD-D2EBE7B7B187}" type="pres">
      <dgm:prSet presAssocID="{7555137B-BE93-334C-9765-3A275FADAD6A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A7659F-A7B9-3B43-920E-7270304FBB3A}" type="pres">
      <dgm:prSet presAssocID="{7555137B-BE93-334C-9765-3A275FADAD6A}" presName="parentNode1" presStyleLbl="node1" presStyleIdx="0" presStyleCnt="4" custLinFactNeighborY="431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C09DE7-3C0D-464D-83FA-AA54E8D3D6C0}" type="pres">
      <dgm:prSet presAssocID="{7555137B-BE93-334C-9765-3A275FADAD6A}" presName="connSite1" presStyleCnt="0"/>
      <dgm:spPr/>
    </dgm:pt>
    <dgm:pt modelId="{74EAEFBD-5BA5-5245-8353-06EDA0FFCE18}" type="pres">
      <dgm:prSet presAssocID="{5C937003-CE1D-E142-8A66-41453F35DA82}" presName="Name9" presStyleLbl="sibTrans2D1" presStyleIdx="0" presStyleCnt="3" custLinFactNeighborY="8968"/>
      <dgm:spPr/>
      <dgm:t>
        <a:bodyPr/>
        <a:lstStyle/>
        <a:p>
          <a:endParaRPr lang="zh-TW" altLang="en-US"/>
        </a:p>
      </dgm:t>
    </dgm:pt>
    <dgm:pt modelId="{8A9CB41E-DCAD-A741-8DB2-09456E36AB4D}" type="pres">
      <dgm:prSet presAssocID="{E54D9969-E42E-C444-BD80-EB89BBB8542A}" presName="composite2" presStyleCnt="0"/>
      <dgm:spPr/>
    </dgm:pt>
    <dgm:pt modelId="{51F7ACD8-B416-3A47-BAC9-188D7966DBED}" type="pres">
      <dgm:prSet presAssocID="{E54D9969-E42E-C444-BD80-EB89BBB8542A}" presName="dummyNode2" presStyleLbl="node1" presStyleIdx="0" presStyleCnt="4"/>
      <dgm:spPr/>
    </dgm:pt>
    <dgm:pt modelId="{9EF7F708-A616-6044-9CFA-723625BA2EA7}" type="pres">
      <dgm:prSet presAssocID="{E54D9969-E42E-C444-BD80-EB89BBB8542A}" presName="childNode2" presStyleLbl="bgAcc1" presStyleIdx="1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653417-1331-5D42-90F4-0E50907F0443}" type="pres">
      <dgm:prSet presAssocID="{E54D9969-E42E-C444-BD80-EB89BBB8542A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D06E01-5CBC-364B-A616-A599CDB69C8F}" type="pres">
      <dgm:prSet presAssocID="{E54D9969-E42E-C444-BD80-EB89BBB8542A}" presName="parentNode2" presStyleLbl="node1" presStyleIdx="1" presStyleCnt="4" custLinFactNeighborY="-6523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E19304-3F3F-4E48-98DB-26465D6AA802}" type="pres">
      <dgm:prSet presAssocID="{E54D9969-E42E-C444-BD80-EB89BBB8542A}" presName="connSite2" presStyleCnt="0"/>
      <dgm:spPr/>
    </dgm:pt>
    <dgm:pt modelId="{F34BE6EA-986A-7249-AB06-336B955246B9}" type="pres">
      <dgm:prSet presAssocID="{AB8B72A4-48D9-394B-8B0D-9FD55ACC2DF3}" presName="Name18" presStyleLbl="sibTrans2D1" presStyleIdx="1" presStyleCnt="3" custLinFactNeighborY="-4623"/>
      <dgm:spPr/>
      <dgm:t>
        <a:bodyPr/>
        <a:lstStyle/>
        <a:p>
          <a:endParaRPr lang="zh-TW" altLang="en-US"/>
        </a:p>
      </dgm:t>
    </dgm:pt>
    <dgm:pt modelId="{B794CE24-DD99-9249-8344-DB3A8CBF5D39}" type="pres">
      <dgm:prSet presAssocID="{7BDA8E52-F8CD-9149-A2C1-99E544CFC09D}" presName="composite1" presStyleCnt="0"/>
      <dgm:spPr/>
    </dgm:pt>
    <dgm:pt modelId="{DDB4D8C3-788A-8C4C-B843-575F1D528B21}" type="pres">
      <dgm:prSet presAssocID="{7BDA8E52-F8CD-9149-A2C1-99E544CFC09D}" presName="dummyNode1" presStyleLbl="node1" presStyleIdx="1" presStyleCnt="4"/>
      <dgm:spPr/>
    </dgm:pt>
    <dgm:pt modelId="{51191CB8-71AB-5A45-9A2A-70B19657DCCE}" type="pres">
      <dgm:prSet presAssocID="{7BDA8E52-F8CD-9149-A2C1-99E544CFC09D}" presName="childNode1" presStyleLbl="bgAcc1" presStyleIdx="2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58B46A-6B69-BC41-AF93-1EA0FEA7EF5B}" type="pres">
      <dgm:prSet presAssocID="{7BDA8E52-F8CD-9149-A2C1-99E544CFC09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A5B2F1-C2EC-A94F-B8F1-BCBF2F1AEBA8}" type="pres">
      <dgm:prSet presAssocID="{7BDA8E52-F8CD-9149-A2C1-99E544CFC09D}" presName="parentNode1" presStyleLbl="node1" presStyleIdx="2" presStyleCnt="4" custLinFactNeighborY="431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41A49C-7BD2-BD4D-8EA7-AFB3395952E2}" type="pres">
      <dgm:prSet presAssocID="{7BDA8E52-F8CD-9149-A2C1-99E544CFC09D}" presName="connSite1" presStyleCnt="0"/>
      <dgm:spPr/>
    </dgm:pt>
    <dgm:pt modelId="{1FA38785-391C-B74F-94B3-9C087D850D84}" type="pres">
      <dgm:prSet presAssocID="{E4846FB8-7EB2-474A-9BBC-58150B52D628}" presName="Name9" presStyleLbl="sibTrans2D1" presStyleIdx="2" presStyleCnt="3" custLinFactNeighborY="8968"/>
      <dgm:spPr/>
      <dgm:t>
        <a:bodyPr/>
        <a:lstStyle/>
        <a:p>
          <a:endParaRPr lang="zh-TW" altLang="en-US"/>
        </a:p>
      </dgm:t>
    </dgm:pt>
    <dgm:pt modelId="{A4B63BDC-AC8F-9341-A29E-D72B51177702}" type="pres">
      <dgm:prSet presAssocID="{7EAEA2E3-789D-D041-9B2B-47ECB7D1B95A}" presName="composite2" presStyleCnt="0"/>
      <dgm:spPr/>
    </dgm:pt>
    <dgm:pt modelId="{06FBD7FA-9A04-2748-AFB0-598C1201194B}" type="pres">
      <dgm:prSet presAssocID="{7EAEA2E3-789D-D041-9B2B-47ECB7D1B95A}" presName="dummyNode2" presStyleLbl="node1" presStyleIdx="2" presStyleCnt="4"/>
      <dgm:spPr/>
    </dgm:pt>
    <dgm:pt modelId="{543FAECB-F651-1944-B732-FA78B21AE479}" type="pres">
      <dgm:prSet presAssocID="{7EAEA2E3-789D-D041-9B2B-47ECB7D1B95A}" presName="childNode2" presStyleLbl="bgAcc1" presStyleIdx="3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D24720-9CD6-9E40-863F-7FE4B5BD6F3C}" type="pres">
      <dgm:prSet presAssocID="{7EAEA2E3-789D-D041-9B2B-47ECB7D1B95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A0D65C-E006-3B48-8E27-0F1ACBD18ABC}" type="pres">
      <dgm:prSet presAssocID="{7EAEA2E3-789D-D041-9B2B-47ECB7D1B95A}" presName="parentNode2" presStyleLbl="node1" presStyleIdx="3" presStyleCnt="4" custLinFactNeighborY="-6523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14CFF1-C063-2A4D-815D-A6A9A4B73316}" type="pres">
      <dgm:prSet presAssocID="{7EAEA2E3-789D-D041-9B2B-47ECB7D1B95A}" presName="connSite2" presStyleCnt="0"/>
      <dgm:spPr/>
    </dgm:pt>
  </dgm:ptLst>
  <dgm:cxnLst>
    <dgm:cxn modelId="{5EEFFC8A-0385-0B4E-A08E-778EDEAE8208}" type="presOf" srcId="{6A3359F6-B80A-CD46-B6B4-4BFCD0B9C66A}" destId="{51191CB8-71AB-5A45-9A2A-70B19657DCCE}" srcOrd="0" destOrd="1" presId="urn:microsoft.com/office/officeart/2005/8/layout/hProcess4"/>
    <dgm:cxn modelId="{88BDACC0-E913-E241-95AB-89AC4867CD11}" type="presOf" srcId="{5720AAB4-6DCD-3F4C-A202-158B269352B3}" destId="{BF062F21-4A02-C043-B094-B5DE4E772D61}" srcOrd="0" destOrd="1" presId="urn:microsoft.com/office/officeart/2005/8/layout/hProcess4"/>
    <dgm:cxn modelId="{ABB90275-9CED-E642-8342-5B23A506FBCE}" srcId="{7BDA8E52-F8CD-9149-A2C1-99E544CFC09D}" destId="{6A3359F6-B80A-CD46-B6B4-4BFCD0B9C66A}" srcOrd="1" destOrd="0" parTransId="{D926BF3D-E623-9D45-934F-1BEE89D857C6}" sibTransId="{0DB26A64-24E8-2C46-B9E3-EB962DDC9EF4}"/>
    <dgm:cxn modelId="{1A7D4AB1-BAAC-2444-851F-DC6B2305DE42}" type="presOf" srcId="{01FE8715-B939-4C40-9578-FCBA13D35AEC}" destId="{77D24720-9CD6-9E40-863F-7FE4B5BD6F3C}" srcOrd="1" destOrd="2" presId="urn:microsoft.com/office/officeart/2005/8/layout/hProcess4"/>
    <dgm:cxn modelId="{521808AE-F981-6346-8D5B-51A90D185F24}" srcId="{E54D9969-E42E-C444-BD80-EB89BBB8542A}" destId="{813FC454-CEC7-4942-8AB5-C0FF0A4E3E23}" srcOrd="1" destOrd="0" parTransId="{36E8330E-11DC-2D41-8AEF-8793B3387611}" sibTransId="{F76FECF0-698B-A343-8F69-CE3746D319DE}"/>
    <dgm:cxn modelId="{A69C8560-ECAA-CF44-A641-BA3EE1E6B3AF}" srcId="{46698323-8175-354F-A01D-4EF78C100966}" destId="{E54D9969-E42E-C444-BD80-EB89BBB8542A}" srcOrd="1" destOrd="0" parTransId="{03AB4C62-ED7B-AE4A-8F58-731768C76C64}" sibTransId="{AB8B72A4-48D9-394B-8B0D-9FD55ACC2DF3}"/>
    <dgm:cxn modelId="{5508E7B2-6B80-8947-8059-32E7C7861866}" type="presOf" srcId="{5720AAB4-6DCD-3F4C-A202-158B269352B3}" destId="{8F399703-9052-C649-8FDD-D2EBE7B7B187}" srcOrd="1" destOrd="1" presId="urn:microsoft.com/office/officeart/2005/8/layout/hProcess4"/>
    <dgm:cxn modelId="{70E0E37E-8E93-904F-870C-462AFDCFBAD9}" srcId="{E54D9969-E42E-C444-BD80-EB89BBB8542A}" destId="{80B8FFB8-9FD3-614D-82DD-FE73D59819CA}" srcOrd="0" destOrd="0" parTransId="{4AAB1684-4269-B647-8158-CF420594C0CD}" sibTransId="{1DA3FB94-DA1D-B946-B198-56B81A02369E}"/>
    <dgm:cxn modelId="{4AB633FB-36FB-2048-BDE0-918E78A5A2FD}" type="presOf" srcId="{7555137B-BE93-334C-9765-3A275FADAD6A}" destId="{E5A7659F-A7B9-3B43-920E-7270304FBB3A}" srcOrd="0" destOrd="0" presId="urn:microsoft.com/office/officeart/2005/8/layout/hProcess4"/>
    <dgm:cxn modelId="{F246838A-8B03-B04E-8124-5B316707CF3F}" srcId="{7EAEA2E3-789D-D041-9B2B-47ECB7D1B95A}" destId="{857586E7-02B5-4B43-BC2A-B8D2DD6B0F84}" srcOrd="1" destOrd="0" parTransId="{46FBBBCD-A991-BF4D-B17C-22767E1A26E9}" sibTransId="{D4A8E273-6DFA-D745-AC09-4F3F058053FE}"/>
    <dgm:cxn modelId="{8B55AB46-CDBF-5D45-8A6C-D9C4445309CD}" srcId="{7555137B-BE93-334C-9765-3A275FADAD6A}" destId="{5720AAB4-6DCD-3F4C-A202-158B269352B3}" srcOrd="1" destOrd="0" parTransId="{06498D36-E0B3-AE45-B8DB-8E2700D920E9}" sibTransId="{7CA6FFB9-E306-C243-825B-3B382A4DB1A9}"/>
    <dgm:cxn modelId="{FD761F4B-1C83-C24C-938F-E0EBB858907C}" type="presOf" srcId="{5C937003-CE1D-E142-8A66-41453F35DA82}" destId="{74EAEFBD-5BA5-5245-8353-06EDA0FFCE18}" srcOrd="0" destOrd="0" presId="urn:microsoft.com/office/officeart/2005/8/layout/hProcess4"/>
    <dgm:cxn modelId="{208206AA-D317-3345-8B10-3C9F253288F0}" srcId="{46698323-8175-354F-A01D-4EF78C100966}" destId="{7555137B-BE93-334C-9765-3A275FADAD6A}" srcOrd="0" destOrd="0" parTransId="{A4C29C95-F49C-604A-A012-11ABD4480377}" sibTransId="{5C937003-CE1D-E142-8A66-41453F35DA82}"/>
    <dgm:cxn modelId="{56258FC2-093A-B943-A69B-E6B9FE5A3577}" srcId="{7555137B-BE93-334C-9765-3A275FADAD6A}" destId="{262C4A4F-BF89-3240-B2D2-2695FD7FF4B5}" srcOrd="2" destOrd="0" parTransId="{99A7AD35-30F3-124A-A29E-9AFC34161C50}" sibTransId="{DB357C51-AF28-F04D-BB27-1E3987339969}"/>
    <dgm:cxn modelId="{228BEC7A-7F54-774A-B696-4357D1FC811A}" type="presOf" srcId="{262C4A4F-BF89-3240-B2D2-2695FD7FF4B5}" destId="{8F399703-9052-C649-8FDD-D2EBE7B7B187}" srcOrd="1" destOrd="2" presId="urn:microsoft.com/office/officeart/2005/8/layout/hProcess4"/>
    <dgm:cxn modelId="{873E200D-815A-9A48-9BA8-45461CFAC893}" type="presOf" srcId="{46698323-8175-354F-A01D-4EF78C100966}" destId="{89A72DEF-03E6-6C4B-B92C-C9468FAB8AED}" srcOrd="0" destOrd="0" presId="urn:microsoft.com/office/officeart/2005/8/layout/hProcess4"/>
    <dgm:cxn modelId="{85CE9DCD-22BE-414E-880B-A43219EBF4AD}" type="presOf" srcId="{E4846FB8-7EB2-474A-9BBC-58150B52D628}" destId="{1FA38785-391C-B74F-94B3-9C087D850D84}" srcOrd="0" destOrd="0" presId="urn:microsoft.com/office/officeart/2005/8/layout/hProcess4"/>
    <dgm:cxn modelId="{CBF5DF1D-53A7-D14D-A00A-1B1B8F7BBA78}" srcId="{7555137B-BE93-334C-9765-3A275FADAD6A}" destId="{B0F1058B-B4F7-664D-B7B3-A63B4990A39F}" srcOrd="0" destOrd="0" parTransId="{74A2DD92-AB4A-984F-A9D6-12B1BE9191CA}" sibTransId="{2DFDB017-3309-8642-8726-606F8FC4A491}"/>
    <dgm:cxn modelId="{36F543CC-6A18-514F-A04E-A2988B6191C7}" type="presOf" srcId="{7BDA8E52-F8CD-9149-A2C1-99E544CFC09D}" destId="{D6A5B2F1-C2EC-A94F-B8F1-BCBF2F1AEBA8}" srcOrd="0" destOrd="0" presId="urn:microsoft.com/office/officeart/2005/8/layout/hProcess4"/>
    <dgm:cxn modelId="{176D8348-209C-3748-AB3E-97C37F768E30}" srcId="{46698323-8175-354F-A01D-4EF78C100966}" destId="{7EAEA2E3-789D-D041-9B2B-47ECB7D1B95A}" srcOrd="3" destOrd="0" parTransId="{3BA246C5-BA94-FA48-90AA-1BA7C507CDF5}" sibTransId="{14B81A56-F338-4847-84EB-D2D8BE00AE4C}"/>
    <dgm:cxn modelId="{E7AC596E-F3BF-F748-BADC-0024DE14DA53}" srcId="{E54D9969-E42E-C444-BD80-EB89BBB8542A}" destId="{C401571C-4FF1-8242-BF61-62EBEE9D2386}" srcOrd="2" destOrd="0" parTransId="{820F4336-AC9F-A743-84D1-6D322B345A4F}" sibTransId="{592F1EB3-7532-6D43-B053-1A2C6707EC22}"/>
    <dgm:cxn modelId="{EB062C4F-F3DF-2543-A1A2-F6E1BE11DB8D}" type="presOf" srcId="{E54D9969-E42E-C444-BD80-EB89BBB8542A}" destId="{95D06E01-5CBC-364B-A616-A599CDB69C8F}" srcOrd="0" destOrd="0" presId="urn:microsoft.com/office/officeart/2005/8/layout/hProcess4"/>
    <dgm:cxn modelId="{6E4C5504-F7D6-B942-8C29-B41BC57DE5D0}" type="presOf" srcId="{857586E7-02B5-4B43-BC2A-B8D2DD6B0F84}" destId="{77D24720-9CD6-9E40-863F-7FE4B5BD6F3C}" srcOrd="1" destOrd="1" presId="urn:microsoft.com/office/officeart/2005/8/layout/hProcess4"/>
    <dgm:cxn modelId="{86ABEF3E-7733-DA43-8B27-977C6186BDDE}" srcId="{46698323-8175-354F-A01D-4EF78C100966}" destId="{7BDA8E52-F8CD-9149-A2C1-99E544CFC09D}" srcOrd="2" destOrd="0" parTransId="{584754FB-C8E8-4240-A4FD-27BC4A210EF6}" sibTransId="{E4846FB8-7EB2-474A-9BBC-58150B52D628}"/>
    <dgm:cxn modelId="{998B2FB5-7B25-D94F-BC69-4B0572FF4F9C}" type="presOf" srcId="{80B8FFB8-9FD3-614D-82DD-FE73D59819CA}" destId="{12653417-1331-5D42-90F4-0E50907F0443}" srcOrd="1" destOrd="0" presId="urn:microsoft.com/office/officeart/2005/8/layout/hProcess4"/>
    <dgm:cxn modelId="{71C1ED90-3EA8-7842-8340-3049D5D74C4A}" type="presOf" srcId="{AB8B72A4-48D9-394B-8B0D-9FD55ACC2DF3}" destId="{F34BE6EA-986A-7249-AB06-336B955246B9}" srcOrd="0" destOrd="0" presId="urn:microsoft.com/office/officeart/2005/8/layout/hProcess4"/>
    <dgm:cxn modelId="{60B4F5A4-3F08-F34C-8913-E8576522E116}" type="presOf" srcId="{AF27D04B-13D4-734C-BE86-AA811B268E08}" destId="{D358B46A-6B69-BC41-AF93-1EA0FEA7EF5B}" srcOrd="1" destOrd="0" presId="urn:microsoft.com/office/officeart/2005/8/layout/hProcess4"/>
    <dgm:cxn modelId="{2F99B4FC-2460-7F49-830F-C2AA0C61651F}" type="presOf" srcId="{C401571C-4FF1-8242-BF61-62EBEE9D2386}" destId="{9EF7F708-A616-6044-9CFA-723625BA2EA7}" srcOrd="0" destOrd="2" presId="urn:microsoft.com/office/officeart/2005/8/layout/hProcess4"/>
    <dgm:cxn modelId="{92FF1391-B429-5A4F-9169-B57598C9E22A}" type="presOf" srcId="{56AB898B-93C7-3E4F-95D6-DF7611690367}" destId="{77D24720-9CD6-9E40-863F-7FE4B5BD6F3C}" srcOrd="1" destOrd="0" presId="urn:microsoft.com/office/officeart/2005/8/layout/hProcess4"/>
    <dgm:cxn modelId="{200A89D6-2DB6-644F-A14B-FF5D7D1CE65C}" srcId="{7EAEA2E3-789D-D041-9B2B-47ECB7D1B95A}" destId="{56AB898B-93C7-3E4F-95D6-DF7611690367}" srcOrd="0" destOrd="0" parTransId="{7F7955AF-5467-9E4B-93D9-01A8666147E9}" sibTransId="{B4A7BD05-03CF-C34D-9A29-2A2815F8BAD9}"/>
    <dgm:cxn modelId="{9823B9B3-E472-9147-80CB-535FE861B0A2}" type="presOf" srcId="{AF27D04B-13D4-734C-BE86-AA811B268E08}" destId="{51191CB8-71AB-5A45-9A2A-70B19657DCCE}" srcOrd="0" destOrd="0" presId="urn:microsoft.com/office/officeart/2005/8/layout/hProcess4"/>
    <dgm:cxn modelId="{51D8DB3C-86A2-1148-AF9B-F01E5F183162}" type="presOf" srcId="{7EAEA2E3-789D-D041-9B2B-47ECB7D1B95A}" destId="{BCA0D65C-E006-3B48-8E27-0F1ACBD18ABC}" srcOrd="0" destOrd="0" presId="urn:microsoft.com/office/officeart/2005/8/layout/hProcess4"/>
    <dgm:cxn modelId="{1C563C66-DE5F-A74F-BAC2-5FBCA629C0FC}" type="presOf" srcId="{262C4A4F-BF89-3240-B2D2-2695FD7FF4B5}" destId="{BF062F21-4A02-C043-B094-B5DE4E772D61}" srcOrd="0" destOrd="2" presId="urn:microsoft.com/office/officeart/2005/8/layout/hProcess4"/>
    <dgm:cxn modelId="{6FF103CB-D433-8A43-B967-0DF0BF93CF7B}" type="presOf" srcId="{813FC454-CEC7-4942-8AB5-C0FF0A4E3E23}" destId="{9EF7F708-A616-6044-9CFA-723625BA2EA7}" srcOrd="0" destOrd="1" presId="urn:microsoft.com/office/officeart/2005/8/layout/hProcess4"/>
    <dgm:cxn modelId="{47A71370-05BB-3245-B9A0-A64E10ABAAE7}" type="presOf" srcId="{80B8FFB8-9FD3-614D-82DD-FE73D59819CA}" destId="{9EF7F708-A616-6044-9CFA-723625BA2EA7}" srcOrd="0" destOrd="0" presId="urn:microsoft.com/office/officeart/2005/8/layout/hProcess4"/>
    <dgm:cxn modelId="{B9BE7750-1E6F-C646-AFBC-0EC6218C03E4}" srcId="{7EAEA2E3-789D-D041-9B2B-47ECB7D1B95A}" destId="{01FE8715-B939-4C40-9578-FCBA13D35AEC}" srcOrd="2" destOrd="0" parTransId="{D5D26739-191B-1E46-8296-56A84DD3D4BC}" sibTransId="{CB0F0D5F-81AE-F748-9CF0-B804B6763156}"/>
    <dgm:cxn modelId="{AC734368-033B-0C44-9E1D-35A69079F24D}" type="presOf" srcId="{857586E7-02B5-4B43-BC2A-B8D2DD6B0F84}" destId="{543FAECB-F651-1944-B732-FA78B21AE479}" srcOrd="0" destOrd="1" presId="urn:microsoft.com/office/officeart/2005/8/layout/hProcess4"/>
    <dgm:cxn modelId="{F0DBA430-251D-5B49-A266-B217AD4742A9}" type="presOf" srcId="{56AB898B-93C7-3E4F-95D6-DF7611690367}" destId="{543FAECB-F651-1944-B732-FA78B21AE479}" srcOrd="0" destOrd="0" presId="urn:microsoft.com/office/officeart/2005/8/layout/hProcess4"/>
    <dgm:cxn modelId="{3B0CB128-C969-A04D-89BE-19E4820AE026}" type="presOf" srcId="{B0F1058B-B4F7-664D-B7B3-A63B4990A39F}" destId="{8F399703-9052-C649-8FDD-D2EBE7B7B187}" srcOrd="1" destOrd="0" presId="urn:microsoft.com/office/officeart/2005/8/layout/hProcess4"/>
    <dgm:cxn modelId="{A1B2555E-5C59-8440-83BF-00A1AE5F77CC}" srcId="{7BDA8E52-F8CD-9149-A2C1-99E544CFC09D}" destId="{AF27D04B-13D4-734C-BE86-AA811B268E08}" srcOrd="0" destOrd="0" parTransId="{D5209108-A868-5748-8169-3E909D4EEE7C}" sibTransId="{30932680-A2EC-3546-A2D3-2DEE8709F7D6}"/>
    <dgm:cxn modelId="{A8490B09-B9A7-0D4B-A8A4-D260F5AC5D40}" type="presOf" srcId="{6A3359F6-B80A-CD46-B6B4-4BFCD0B9C66A}" destId="{D358B46A-6B69-BC41-AF93-1EA0FEA7EF5B}" srcOrd="1" destOrd="1" presId="urn:microsoft.com/office/officeart/2005/8/layout/hProcess4"/>
    <dgm:cxn modelId="{2284D1C1-4348-FA46-A97A-46AED7F3BECB}" type="presOf" srcId="{813FC454-CEC7-4942-8AB5-C0FF0A4E3E23}" destId="{12653417-1331-5D42-90F4-0E50907F0443}" srcOrd="1" destOrd="1" presId="urn:microsoft.com/office/officeart/2005/8/layout/hProcess4"/>
    <dgm:cxn modelId="{5FDB6C75-964C-0D4D-914B-EC5F90C0B284}" type="presOf" srcId="{01FE8715-B939-4C40-9578-FCBA13D35AEC}" destId="{543FAECB-F651-1944-B732-FA78B21AE479}" srcOrd="0" destOrd="2" presId="urn:microsoft.com/office/officeart/2005/8/layout/hProcess4"/>
    <dgm:cxn modelId="{23E3DBF7-F87E-6648-AAF8-7416BA934ABD}" type="presOf" srcId="{C401571C-4FF1-8242-BF61-62EBEE9D2386}" destId="{12653417-1331-5D42-90F4-0E50907F0443}" srcOrd="1" destOrd="2" presId="urn:microsoft.com/office/officeart/2005/8/layout/hProcess4"/>
    <dgm:cxn modelId="{510FB812-FA67-5842-9FD7-66AFB829F7D6}" type="presOf" srcId="{B0F1058B-B4F7-664D-B7B3-A63B4990A39F}" destId="{BF062F21-4A02-C043-B094-B5DE4E772D61}" srcOrd="0" destOrd="0" presId="urn:microsoft.com/office/officeart/2005/8/layout/hProcess4"/>
    <dgm:cxn modelId="{66787681-AED8-0D4D-940F-20DEF62FA59A}" type="presParOf" srcId="{89A72DEF-03E6-6C4B-B92C-C9468FAB8AED}" destId="{2B238BA1-E2C8-E647-9D3B-2A7FEE2F32A0}" srcOrd="0" destOrd="0" presId="urn:microsoft.com/office/officeart/2005/8/layout/hProcess4"/>
    <dgm:cxn modelId="{8B896964-FCD9-C449-9615-3941DEFB882E}" type="presParOf" srcId="{89A72DEF-03E6-6C4B-B92C-C9468FAB8AED}" destId="{210E4305-0B83-2542-8BE9-AE5EBD6FEA7D}" srcOrd="1" destOrd="0" presId="urn:microsoft.com/office/officeart/2005/8/layout/hProcess4"/>
    <dgm:cxn modelId="{3777F563-E9FD-F14E-9973-B9CF6B876B37}" type="presParOf" srcId="{89A72DEF-03E6-6C4B-B92C-C9468FAB8AED}" destId="{00A3F876-5304-304D-9B39-A8D86035F01A}" srcOrd="2" destOrd="0" presId="urn:microsoft.com/office/officeart/2005/8/layout/hProcess4"/>
    <dgm:cxn modelId="{89F46611-DFAF-2C44-8AD9-14356D42E133}" type="presParOf" srcId="{00A3F876-5304-304D-9B39-A8D86035F01A}" destId="{55CFC723-D2D9-D049-9B7D-C721576FEC97}" srcOrd="0" destOrd="0" presId="urn:microsoft.com/office/officeart/2005/8/layout/hProcess4"/>
    <dgm:cxn modelId="{7A632C7B-AC99-EB45-97FD-66B2C6918331}" type="presParOf" srcId="{55CFC723-D2D9-D049-9B7D-C721576FEC97}" destId="{6549CEE0-55D4-F140-913E-F4A121906C5C}" srcOrd="0" destOrd="0" presId="urn:microsoft.com/office/officeart/2005/8/layout/hProcess4"/>
    <dgm:cxn modelId="{7CCB7DB6-A886-8A45-9DFC-2E3FC3F23F3A}" type="presParOf" srcId="{55CFC723-D2D9-D049-9B7D-C721576FEC97}" destId="{BF062F21-4A02-C043-B094-B5DE4E772D61}" srcOrd="1" destOrd="0" presId="urn:microsoft.com/office/officeart/2005/8/layout/hProcess4"/>
    <dgm:cxn modelId="{0E44E623-35DD-314B-A565-981980ED4ED2}" type="presParOf" srcId="{55CFC723-D2D9-D049-9B7D-C721576FEC97}" destId="{8F399703-9052-C649-8FDD-D2EBE7B7B187}" srcOrd="2" destOrd="0" presId="urn:microsoft.com/office/officeart/2005/8/layout/hProcess4"/>
    <dgm:cxn modelId="{F422ACCF-24B2-C547-8C4B-5D8400CA3D9C}" type="presParOf" srcId="{55CFC723-D2D9-D049-9B7D-C721576FEC97}" destId="{E5A7659F-A7B9-3B43-920E-7270304FBB3A}" srcOrd="3" destOrd="0" presId="urn:microsoft.com/office/officeart/2005/8/layout/hProcess4"/>
    <dgm:cxn modelId="{64199014-8326-2044-9AC0-5C97F6104D53}" type="presParOf" srcId="{55CFC723-D2D9-D049-9B7D-C721576FEC97}" destId="{E3C09DE7-3C0D-464D-83FA-AA54E8D3D6C0}" srcOrd="4" destOrd="0" presId="urn:microsoft.com/office/officeart/2005/8/layout/hProcess4"/>
    <dgm:cxn modelId="{EB3F6858-B69F-4241-A890-9CBF97BF06FD}" type="presParOf" srcId="{00A3F876-5304-304D-9B39-A8D86035F01A}" destId="{74EAEFBD-5BA5-5245-8353-06EDA0FFCE18}" srcOrd="1" destOrd="0" presId="urn:microsoft.com/office/officeart/2005/8/layout/hProcess4"/>
    <dgm:cxn modelId="{2C269D17-3EA0-984B-A9FD-C89708A786F6}" type="presParOf" srcId="{00A3F876-5304-304D-9B39-A8D86035F01A}" destId="{8A9CB41E-DCAD-A741-8DB2-09456E36AB4D}" srcOrd="2" destOrd="0" presId="urn:microsoft.com/office/officeart/2005/8/layout/hProcess4"/>
    <dgm:cxn modelId="{D4364F83-5944-004A-B37D-33EEC7F5731D}" type="presParOf" srcId="{8A9CB41E-DCAD-A741-8DB2-09456E36AB4D}" destId="{51F7ACD8-B416-3A47-BAC9-188D7966DBED}" srcOrd="0" destOrd="0" presId="urn:microsoft.com/office/officeart/2005/8/layout/hProcess4"/>
    <dgm:cxn modelId="{4FF5DFFC-CBF1-DE4A-9C13-4FAAC3434483}" type="presParOf" srcId="{8A9CB41E-DCAD-A741-8DB2-09456E36AB4D}" destId="{9EF7F708-A616-6044-9CFA-723625BA2EA7}" srcOrd="1" destOrd="0" presId="urn:microsoft.com/office/officeart/2005/8/layout/hProcess4"/>
    <dgm:cxn modelId="{2450013A-F37B-7345-9245-605574DE9221}" type="presParOf" srcId="{8A9CB41E-DCAD-A741-8DB2-09456E36AB4D}" destId="{12653417-1331-5D42-90F4-0E50907F0443}" srcOrd="2" destOrd="0" presId="urn:microsoft.com/office/officeart/2005/8/layout/hProcess4"/>
    <dgm:cxn modelId="{AE749FC2-ADBA-4D4F-83CE-6F70266EF204}" type="presParOf" srcId="{8A9CB41E-DCAD-A741-8DB2-09456E36AB4D}" destId="{95D06E01-5CBC-364B-A616-A599CDB69C8F}" srcOrd="3" destOrd="0" presId="urn:microsoft.com/office/officeart/2005/8/layout/hProcess4"/>
    <dgm:cxn modelId="{9C518D4F-5ADB-1542-9BB5-CE9B9AB33BAB}" type="presParOf" srcId="{8A9CB41E-DCAD-A741-8DB2-09456E36AB4D}" destId="{4FE19304-3F3F-4E48-98DB-26465D6AA802}" srcOrd="4" destOrd="0" presId="urn:microsoft.com/office/officeart/2005/8/layout/hProcess4"/>
    <dgm:cxn modelId="{22F5DFF3-1F45-2B4E-97C8-96865F4E9BF9}" type="presParOf" srcId="{00A3F876-5304-304D-9B39-A8D86035F01A}" destId="{F34BE6EA-986A-7249-AB06-336B955246B9}" srcOrd="3" destOrd="0" presId="urn:microsoft.com/office/officeart/2005/8/layout/hProcess4"/>
    <dgm:cxn modelId="{802FFBBD-C4B2-3945-A1F9-9AA77FDD54D7}" type="presParOf" srcId="{00A3F876-5304-304D-9B39-A8D86035F01A}" destId="{B794CE24-DD99-9249-8344-DB3A8CBF5D39}" srcOrd="4" destOrd="0" presId="urn:microsoft.com/office/officeart/2005/8/layout/hProcess4"/>
    <dgm:cxn modelId="{2D060324-2D88-174F-B665-A0801A138936}" type="presParOf" srcId="{B794CE24-DD99-9249-8344-DB3A8CBF5D39}" destId="{DDB4D8C3-788A-8C4C-B843-575F1D528B21}" srcOrd="0" destOrd="0" presId="urn:microsoft.com/office/officeart/2005/8/layout/hProcess4"/>
    <dgm:cxn modelId="{41978FA1-8825-4848-91E3-424820C19D28}" type="presParOf" srcId="{B794CE24-DD99-9249-8344-DB3A8CBF5D39}" destId="{51191CB8-71AB-5A45-9A2A-70B19657DCCE}" srcOrd="1" destOrd="0" presId="urn:microsoft.com/office/officeart/2005/8/layout/hProcess4"/>
    <dgm:cxn modelId="{A04C56C1-02F7-6640-A41B-C1994810A21E}" type="presParOf" srcId="{B794CE24-DD99-9249-8344-DB3A8CBF5D39}" destId="{D358B46A-6B69-BC41-AF93-1EA0FEA7EF5B}" srcOrd="2" destOrd="0" presId="urn:microsoft.com/office/officeart/2005/8/layout/hProcess4"/>
    <dgm:cxn modelId="{D24A28D1-057A-3848-A49A-4450204AE33A}" type="presParOf" srcId="{B794CE24-DD99-9249-8344-DB3A8CBF5D39}" destId="{D6A5B2F1-C2EC-A94F-B8F1-BCBF2F1AEBA8}" srcOrd="3" destOrd="0" presId="urn:microsoft.com/office/officeart/2005/8/layout/hProcess4"/>
    <dgm:cxn modelId="{149C186A-3BE5-B842-884B-A609E4535441}" type="presParOf" srcId="{B794CE24-DD99-9249-8344-DB3A8CBF5D39}" destId="{F941A49C-7BD2-BD4D-8EA7-AFB3395952E2}" srcOrd="4" destOrd="0" presId="urn:microsoft.com/office/officeart/2005/8/layout/hProcess4"/>
    <dgm:cxn modelId="{15764320-1C8F-2F4F-BDC1-F399C3968722}" type="presParOf" srcId="{00A3F876-5304-304D-9B39-A8D86035F01A}" destId="{1FA38785-391C-B74F-94B3-9C087D850D84}" srcOrd="5" destOrd="0" presId="urn:microsoft.com/office/officeart/2005/8/layout/hProcess4"/>
    <dgm:cxn modelId="{1A2A714D-0016-0E48-B540-216C14759C0F}" type="presParOf" srcId="{00A3F876-5304-304D-9B39-A8D86035F01A}" destId="{A4B63BDC-AC8F-9341-A29E-D72B51177702}" srcOrd="6" destOrd="0" presId="urn:microsoft.com/office/officeart/2005/8/layout/hProcess4"/>
    <dgm:cxn modelId="{DABC078E-36A8-CD4B-B67B-0141FDDE2C8B}" type="presParOf" srcId="{A4B63BDC-AC8F-9341-A29E-D72B51177702}" destId="{06FBD7FA-9A04-2748-AFB0-598C1201194B}" srcOrd="0" destOrd="0" presId="urn:microsoft.com/office/officeart/2005/8/layout/hProcess4"/>
    <dgm:cxn modelId="{9DF2FC2A-C4FC-924B-926C-E160B1D9A9E7}" type="presParOf" srcId="{A4B63BDC-AC8F-9341-A29E-D72B51177702}" destId="{543FAECB-F651-1944-B732-FA78B21AE479}" srcOrd="1" destOrd="0" presId="urn:microsoft.com/office/officeart/2005/8/layout/hProcess4"/>
    <dgm:cxn modelId="{BF1282A2-1214-324B-AB18-4C1A6136A39F}" type="presParOf" srcId="{A4B63BDC-AC8F-9341-A29E-D72B51177702}" destId="{77D24720-9CD6-9E40-863F-7FE4B5BD6F3C}" srcOrd="2" destOrd="0" presId="urn:microsoft.com/office/officeart/2005/8/layout/hProcess4"/>
    <dgm:cxn modelId="{1795643A-298A-7C44-9EEB-C57D585E0661}" type="presParOf" srcId="{A4B63BDC-AC8F-9341-A29E-D72B51177702}" destId="{BCA0D65C-E006-3B48-8E27-0F1ACBD18ABC}" srcOrd="3" destOrd="0" presId="urn:microsoft.com/office/officeart/2005/8/layout/hProcess4"/>
    <dgm:cxn modelId="{4E8055EF-9B99-9C4D-93F2-75FB78D5E64F}" type="presParOf" srcId="{A4B63BDC-AC8F-9341-A29E-D72B51177702}" destId="{CE14CFF1-C063-2A4D-815D-A6A9A4B733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98323-8175-354F-A01D-4EF78C100966}" type="doc">
      <dgm:prSet loTypeId="urn:microsoft.com/office/officeart/2005/8/layout/hProcess4" loCatId="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7555137B-BE93-334C-9765-3A275FADAD6A}">
      <dgm:prSet phldrT="[文字]" custT="1"/>
      <dgm:spPr/>
      <dgm:t>
        <a:bodyPr/>
        <a:lstStyle/>
        <a:p>
          <a:r>
            <a:rPr lang="zh-TW" altLang="en-US" sz="1400" dirty="0" smtClean="0"/>
            <a:t>有關</a:t>
          </a: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endParaRPr lang="zh-TW" altLang="en-US" sz="1400" dirty="0"/>
        </a:p>
      </dgm:t>
    </dgm:pt>
    <dgm:pt modelId="{A4C29C95-F49C-604A-A012-11ABD4480377}" type="parTrans" cxnId="{208206AA-D317-3345-8B10-3C9F253288F0}">
      <dgm:prSet/>
      <dgm:spPr/>
      <dgm:t>
        <a:bodyPr/>
        <a:lstStyle/>
        <a:p>
          <a:endParaRPr lang="zh-TW" altLang="en-US" sz="1400"/>
        </a:p>
      </dgm:t>
    </dgm:pt>
    <dgm:pt modelId="{5C937003-CE1D-E142-8A66-41453F35DA82}" type="sibTrans" cxnId="{208206AA-D317-3345-8B10-3C9F253288F0}">
      <dgm:prSet/>
      <dgm:spPr/>
      <dgm:t>
        <a:bodyPr/>
        <a:lstStyle/>
        <a:p>
          <a:endParaRPr lang="zh-TW" altLang="en-US" sz="1400"/>
        </a:p>
      </dgm:t>
    </dgm:pt>
    <dgm:pt modelId="{B0F1058B-B4F7-664D-B7B3-A63B4990A39F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400" dirty="0" smtClean="0"/>
            <a:t>有關</a:t>
          </a: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endParaRPr lang="zh-TW" altLang="en-US" sz="1400" dirty="0"/>
        </a:p>
      </dgm:t>
    </dgm:pt>
    <dgm:pt modelId="{74A2DD92-AB4A-984F-A9D6-12B1BE9191CA}" type="parTrans" cxnId="{CBF5DF1D-53A7-D14D-A00A-1B1B8F7BBA78}">
      <dgm:prSet/>
      <dgm:spPr/>
      <dgm:t>
        <a:bodyPr/>
        <a:lstStyle/>
        <a:p>
          <a:endParaRPr lang="zh-TW" altLang="en-US" sz="1400"/>
        </a:p>
      </dgm:t>
    </dgm:pt>
    <dgm:pt modelId="{2DFDB017-3309-8642-8726-606F8FC4A491}" type="sibTrans" cxnId="{CBF5DF1D-53A7-D14D-A00A-1B1B8F7BBA78}">
      <dgm:prSet/>
      <dgm:spPr/>
      <dgm:t>
        <a:bodyPr/>
        <a:lstStyle/>
        <a:p>
          <a:endParaRPr lang="zh-TW" altLang="en-US" sz="1400"/>
        </a:p>
      </dgm:t>
    </dgm:pt>
    <dgm:pt modelId="{5720AAB4-6DCD-3F4C-A202-158B269352B3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400" dirty="0" err="1" smtClean="0"/>
            <a:t>Thieme</a:t>
          </a:r>
          <a:r>
            <a:rPr lang="zh-TW" altLang="en-US" sz="1400" dirty="0" smtClean="0"/>
            <a:t> 平台服務總覽</a:t>
          </a:r>
          <a:endParaRPr lang="zh-TW" altLang="en-US" sz="1400" dirty="0"/>
        </a:p>
      </dgm:t>
    </dgm:pt>
    <dgm:pt modelId="{06498D36-E0B3-AE45-B8DB-8E2700D920E9}" type="parTrans" cxnId="{8B55AB46-CDBF-5D45-8A6C-D9C4445309CD}">
      <dgm:prSet/>
      <dgm:spPr/>
      <dgm:t>
        <a:bodyPr/>
        <a:lstStyle/>
        <a:p>
          <a:endParaRPr lang="zh-TW" altLang="en-US" sz="1400"/>
        </a:p>
      </dgm:t>
    </dgm:pt>
    <dgm:pt modelId="{7CA6FFB9-E306-C243-825B-3B382A4DB1A9}" type="sibTrans" cxnId="{8B55AB46-CDBF-5D45-8A6C-D9C4445309CD}">
      <dgm:prSet/>
      <dgm:spPr/>
      <dgm:t>
        <a:bodyPr/>
        <a:lstStyle/>
        <a:p>
          <a:endParaRPr lang="zh-TW" altLang="en-US" sz="1400"/>
        </a:p>
      </dgm:t>
    </dgm:pt>
    <dgm:pt modelId="{E54D9969-E42E-C444-BD80-EB89BBB8542A}">
      <dgm:prSet phldrT="[文字]" custT="1"/>
      <dgm:spPr/>
      <dgm:t>
        <a:bodyPr/>
        <a:lstStyle/>
        <a:p>
          <a:r>
            <a:rPr lang="zh-TW" altLang="en-US" sz="1400" dirty="0" smtClean="0"/>
            <a:t>電子書平台功能介紹</a:t>
          </a:r>
          <a:endParaRPr lang="zh-TW" altLang="en-US" sz="1400" dirty="0"/>
        </a:p>
      </dgm:t>
    </dgm:pt>
    <dgm:pt modelId="{03AB4C62-ED7B-AE4A-8F58-731768C76C64}" type="parTrans" cxnId="{A69C8560-ECAA-CF44-A641-BA3EE1E6B3AF}">
      <dgm:prSet/>
      <dgm:spPr/>
      <dgm:t>
        <a:bodyPr/>
        <a:lstStyle/>
        <a:p>
          <a:endParaRPr lang="zh-TW" altLang="en-US" sz="1400"/>
        </a:p>
      </dgm:t>
    </dgm:pt>
    <dgm:pt modelId="{AB8B72A4-48D9-394B-8B0D-9FD55ACC2DF3}" type="sibTrans" cxnId="{A69C8560-ECAA-CF44-A641-BA3EE1E6B3AF}">
      <dgm:prSet/>
      <dgm:spPr/>
      <dgm:t>
        <a:bodyPr/>
        <a:lstStyle/>
        <a:p>
          <a:endParaRPr lang="zh-TW" altLang="en-US" sz="1400"/>
        </a:p>
      </dgm:t>
    </dgm:pt>
    <dgm:pt modelId="{80B8FFB8-9FD3-614D-82DD-FE73D59819CA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瀏覽方式</a:t>
          </a:r>
          <a:endParaRPr lang="zh-TW" altLang="en-US" sz="1600" dirty="0"/>
        </a:p>
      </dgm:t>
    </dgm:pt>
    <dgm:pt modelId="{4AAB1684-4269-B647-8158-CF420594C0CD}" type="parTrans" cxnId="{70E0E37E-8E93-904F-870C-462AFDCFBAD9}">
      <dgm:prSet/>
      <dgm:spPr/>
      <dgm:t>
        <a:bodyPr/>
        <a:lstStyle/>
        <a:p>
          <a:endParaRPr lang="zh-TW" altLang="en-US" sz="1400"/>
        </a:p>
      </dgm:t>
    </dgm:pt>
    <dgm:pt modelId="{1DA3FB94-DA1D-B946-B198-56B81A02369E}" type="sibTrans" cxnId="{70E0E37E-8E93-904F-870C-462AFDCFBAD9}">
      <dgm:prSet/>
      <dgm:spPr/>
      <dgm:t>
        <a:bodyPr/>
        <a:lstStyle/>
        <a:p>
          <a:endParaRPr lang="zh-TW" altLang="en-US" sz="1400"/>
        </a:p>
      </dgm:t>
    </dgm:pt>
    <dgm:pt modelId="{813FC454-CEC7-4942-8AB5-C0FF0A4E3E23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檢索方式</a:t>
          </a:r>
          <a:endParaRPr lang="zh-TW" altLang="en-US" sz="1600" dirty="0"/>
        </a:p>
      </dgm:t>
    </dgm:pt>
    <dgm:pt modelId="{36E8330E-11DC-2D41-8AEF-8793B3387611}" type="parTrans" cxnId="{521808AE-F981-6346-8D5B-51A90D185F24}">
      <dgm:prSet/>
      <dgm:spPr/>
      <dgm:t>
        <a:bodyPr/>
        <a:lstStyle/>
        <a:p>
          <a:endParaRPr lang="zh-TW" altLang="en-US" sz="1400"/>
        </a:p>
      </dgm:t>
    </dgm:pt>
    <dgm:pt modelId="{F76FECF0-698B-A343-8F69-CE3746D319DE}" type="sibTrans" cxnId="{521808AE-F981-6346-8D5B-51A90D185F24}">
      <dgm:prSet/>
      <dgm:spPr/>
      <dgm:t>
        <a:bodyPr/>
        <a:lstStyle/>
        <a:p>
          <a:endParaRPr lang="zh-TW" altLang="en-US" sz="1400"/>
        </a:p>
      </dgm:t>
    </dgm:pt>
    <dgm:pt modelId="{C401571C-4FF1-8242-BF61-62EBEE9D2386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全文取得</a:t>
          </a:r>
          <a:endParaRPr lang="zh-TW" altLang="en-US" sz="1600" dirty="0"/>
        </a:p>
      </dgm:t>
    </dgm:pt>
    <dgm:pt modelId="{820F4336-AC9F-A743-84D1-6D322B345A4F}" type="parTrans" cxnId="{E7AC596E-F3BF-F748-BADC-0024DE14DA53}">
      <dgm:prSet/>
      <dgm:spPr/>
      <dgm:t>
        <a:bodyPr/>
        <a:lstStyle/>
        <a:p>
          <a:endParaRPr lang="zh-TW" altLang="en-US" sz="1400"/>
        </a:p>
      </dgm:t>
    </dgm:pt>
    <dgm:pt modelId="{592F1EB3-7532-6D43-B053-1A2C6707EC22}" type="sibTrans" cxnId="{E7AC596E-F3BF-F748-BADC-0024DE14DA53}">
      <dgm:prSet/>
      <dgm:spPr/>
      <dgm:t>
        <a:bodyPr/>
        <a:lstStyle/>
        <a:p>
          <a:endParaRPr lang="zh-TW" altLang="en-US" sz="1400"/>
        </a:p>
      </dgm:t>
    </dgm:pt>
    <dgm:pt modelId="{7BDA8E52-F8CD-9149-A2C1-99E544CFC09D}">
      <dgm:prSet phldrT="[文字]" custT="1"/>
      <dgm:spPr/>
      <dgm:t>
        <a:bodyPr/>
        <a:lstStyle/>
        <a:p>
          <a:r>
            <a:rPr lang="zh-TW" altLang="en-US" sz="1400" smtClean="0"/>
            <a:t>其他服務</a:t>
          </a:r>
          <a:endParaRPr lang="zh-TW" altLang="en-US" sz="1400"/>
        </a:p>
      </dgm:t>
    </dgm:pt>
    <dgm:pt modelId="{584754FB-C8E8-4240-A4FD-27BC4A210EF6}" type="parTrans" cxnId="{86ABEF3E-7733-DA43-8B27-977C6186BDDE}">
      <dgm:prSet/>
      <dgm:spPr/>
      <dgm:t>
        <a:bodyPr/>
        <a:lstStyle/>
        <a:p>
          <a:endParaRPr lang="zh-TW" altLang="en-US" sz="1400"/>
        </a:p>
      </dgm:t>
    </dgm:pt>
    <dgm:pt modelId="{E4846FB8-7EB2-474A-9BBC-58150B52D628}" type="sibTrans" cxnId="{86ABEF3E-7733-DA43-8B27-977C6186BDDE}">
      <dgm:prSet/>
      <dgm:spPr/>
      <dgm:t>
        <a:bodyPr/>
        <a:lstStyle/>
        <a:p>
          <a:endParaRPr lang="zh-TW" altLang="en-US" sz="1400"/>
        </a:p>
      </dgm:t>
    </dgm:pt>
    <dgm:pt modelId="{AF27D04B-13D4-734C-BE86-AA811B268E08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個人化服務</a:t>
          </a:r>
          <a:endParaRPr lang="zh-TW" altLang="en-US" sz="1600" dirty="0"/>
        </a:p>
      </dgm:t>
    </dgm:pt>
    <dgm:pt modelId="{D5209108-A868-5748-8169-3E909D4EEE7C}" type="parTrans" cxnId="{A1B2555E-5C59-8440-83BF-00A1AE5F77CC}">
      <dgm:prSet/>
      <dgm:spPr/>
      <dgm:t>
        <a:bodyPr/>
        <a:lstStyle/>
        <a:p>
          <a:endParaRPr lang="zh-TW" altLang="en-US" sz="1400"/>
        </a:p>
      </dgm:t>
    </dgm:pt>
    <dgm:pt modelId="{30932680-A2EC-3546-A2D3-2DEE8709F7D6}" type="sibTrans" cxnId="{A1B2555E-5C59-8440-83BF-00A1AE5F77CC}">
      <dgm:prSet/>
      <dgm:spPr/>
      <dgm:t>
        <a:bodyPr/>
        <a:lstStyle/>
        <a:p>
          <a:endParaRPr lang="zh-TW" altLang="en-US" sz="1400"/>
        </a:p>
      </dgm:t>
    </dgm:pt>
    <dgm:pt modelId="{6A3359F6-B80A-CD46-B6B4-4BFCD0B9C66A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即時通知</a:t>
          </a:r>
          <a:endParaRPr lang="zh-TW" altLang="en-US" sz="1600" dirty="0"/>
        </a:p>
      </dgm:t>
    </dgm:pt>
    <dgm:pt modelId="{D926BF3D-E623-9D45-934F-1BEE89D857C6}" type="parTrans" cxnId="{ABB90275-9CED-E642-8342-5B23A506FBCE}">
      <dgm:prSet/>
      <dgm:spPr/>
      <dgm:t>
        <a:bodyPr/>
        <a:lstStyle/>
        <a:p>
          <a:endParaRPr lang="zh-TW" altLang="en-US" sz="1400"/>
        </a:p>
      </dgm:t>
    </dgm:pt>
    <dgm:pt modelId="{0DB26A64-24E8-2C46-B9E3-EB962DDC9EF4}" type="sibTrans" cxnId="{ABB90275-9CED-E642-8342-5B23A506FBCE}">
      <dgm:prSet/>
      <dgm:spPr/>
      <dgm:t>
        <a:bodyPr/>
        <a:lstStyle/>
        <a:p>
          <a:endParaRPr lang="zh-TW" altLang="en-US" sz="1400"/>
        </a:p>
      </dgm:t>
    </dgm:pt>
    <dgm:pt modelId="{262C4A4F-BF89-3240-B2D2-2695FD7FF4B5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400" dirty="0" err="1" smtClean="0"/>
            <a:t>Thieme</a:t>
          </a:r>
          <a:r>
            <a:rPr lang="zh-TW" altLang="en-US" sz="1400" dirty="0" smtClean="0"/>
            <a:t> </a:t>
          </a:r>
          <a:r>
            <a:rPr lang="en-US" altLang="zh-TW" sz="1400" dirty="0" smtClean="0"/>
            <a:t>TCC</a:t>
          </a:r>
          <a:r>
            <a:rPr lang="zh-TW" altLang="en-US" sz="1400" dirty="0" smtClean="0"/>
            <a:t>收錄主題</a:t>
          </a:r>
          <a:endParaRPr lang="zh-TW" altLang="en-US" sz="1400" dirty="0"/>
        </a:p>
      </dgm:t>
    </dgm:pt>
    <dgm:pt modelId="{99A7AD35-30F3-124A-A29E-9AFC34161C50}" type="parTrans" cxnId="{56258FC2-093A-B943-A69B-E6B9FE5A3577}">
      <dgm:prSet/>
      <dgm:spPr/>
      <dgm:t>
        <a:bodyPr/>
        <a:lstStyle/>
        <a:p>
          <a:endParaRPr lang="zh-TW" altLang="en-US" sz="1400"/>
        </a:p>
      </dgm:t>
    </dgm:pt>
    <dgm:pt modelId="{DB357C51-AF28-F04D-BB27-1E3987339969}" type="sibTrans" cxnId="{56258FC2-093A-B943-A69B-E6B9FE5A3577}">
      <dgm:prSet/>
      <dgm:spPr/>
      <dgm:t>
        <a:bodyPr/>
        <a:lstStyle/>
        <a:p>
          <a:endParaRPr lang="zh-TW" altLang="en-US" sz="1400"/>
        </a:p>
      </dgm:t>
    </dgm:pt>
    <dgm:pt modelId="{7EAEA2E3-789D-D041-9B2B-47ECB7D1B95A}">
      <dgm:prSet phldrT="[文字]" custT="1"/>
      <dgm:spPr/>
      <dgm:t>
        <a:bodyPr/>
        <a:lstStyle/>
        <a:p>
          <a:r>
            <a:rPr lang="zh-TW" altLang="en-US" sz="1400" smtClean="0"/>
            <a:t>檢索範例</a:t>
          </a:r>
          <a:endParaRPr lang="zh-TW" altLang="en-US" sz="1400" dirty="0"/>
        </a:p>
      </dgm:t>
    </dgm:pt>
    <dgm:pt modelId="{3BA246C5-BA94-FA48-90AA-1BA7C507CDF5}" type="parTrans" cxnId="{176D8348-209C-3748-AB3E-97C37F768E30}">
      <dgm:prSet/>
      <dgm:spPr/>
      <dgm:t>
        <a:bodyPr/>
        <a:lstStyle/>
        <a:p>
          <a:endParaRPr lang="zh-TW" altLang="en-US" sz="1400"/>
        </a:p>
      </dgm:t>
    </dgm:pt>
    <dgm:pt modelId="{14B81A56-F338-4847-84EB-D2D8BE00AE4C}" type="sibTrans" cxnId="{176D8348-209C-3748-AB3E-97C37F768E30}">
      <dgm:prSet/>
      <dgm:spPr/>
      <dgm:t>
        <a:bodyPr/>
        <a:lstStyle/>
        <a:p>
          <a:endParaRPr lang="zh-TW" altLang="en-US" sz="1400"/>
        </a:p>
      </dgm:t>
    </dgm:pt>
    <dgm:pt modelId="{56AB898B-93C7-3E4F-95D6-DF7611690367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zh-TW" altLang="en-US" sz="1600" dirty="0" smtClean="0"/>
            <a:t>檢索實例</a:t>
          </a:r>
          <a:endParaRPr lang="zh-TW" altLang="en-US" sz="1600" dirty="0"/>
        </a:p>
      </dgm:t>
    </dgm:pt>
    <dgm:pt modelId="{7F7955AF-5467-9E4B-93D9-01A8666147E9}" type="parTrans" cxnId="{200A89D6-2DB6-644F-A14B-FF5D7D1CE65C}">
      <dgm:prSet/>
      <dgm:spPr/>
      <dgm:t>
        <a:bodyPr/>
        <a:lstStyle/>
        <a:p>
          <a:endParaRPr lang="zh-TW" altLang="en-US" sz="1400"/>
        </a:p>
      </dgm:t>
    </dgm:pt>
    <dgm:pt modelId="{B4A7BD05-03CF-C34D-9A29-2A2815F8BAD9}" type="sibTrans" cxnId="{200A89D6-2DB6-644F-A14B-FF5D7D1CE65C}">
      <dgm:prSet/>
      <dgm:spPr/>
      <dgm:t>
        <a:bodyPr/>
        <a:lstStyle/>
        <a:p>
          <a:endParaRPr lang="zh-TW" altLang="en-US" sz="1400"/>
        </a:p>
      </dgm:t>
    </dgm:pt>
    <dgm:pt modelId="{01FE8715-B939-4C40-9578-FCBA13D35AEC}">
      <dgm:prSet phldrT="[文字]" custT="1"/>
      <dgm:spPr/>
      <dgm:t>
        <a:bodyPr/>
        <a:lstStyle/>
        <a:p>
          <a:pPr>
            <a:lnSpc>
              <a:spcPct val="120000"/>
            </a:lnSpc>
          </a:pPr>
          <a:endParaRPr lang="zh-TW" altLang="en-US" sz="1600" dirty="0"/>
        </a:p>
      </dgm:t>
    </dgm:pt>
    <dgm:pt modelId="{D5D26739-191B-1E46-8296-56A84DD3D4BC}" type="parTrans" cxnId="{B9BE7750-1E6F-C646-AFBC-0EC6218C03E4}">
      <dgm:prSet/>
      <dgm:spPr/>
      <dgm:t>
        <a:bodyPr/>
        <a:lstStyle/>
        <a:p>
          <a:endParaRPr lang="zh-TW" altLang="en-US" sz="1400"/>
        </a:p>
      </dgm:t>
    </dgm:pt>
    <dgm:pt modelId="{CB0F0D5F-81AE-F748-9CF0-B804B6763156}" type="sibTrans" cxnId="{B9BE7750-1E6F-C646-AFBC-0EC6218C03E4}">
      <dgm:prSet/>
      <dgm:spPr/>
      <dgm:t>
        <a:bodyPr/>
        <a:lstStyle/>
        <a:p>
          <a:endParaRPr lang="zh-TW" altLang="en-US" sz="1400"/>
        </a:p>
      </dgm:t>
    </dgm:pt>
    <dgm:pt modelId="{857586E7-02B5-4B43-BC2A-B8D2DD6B0F84}">
      <dgm:prSet phldrT="[文字]" custT="1"/>
      <dgm:spPr/>
      <dgm:t>
        <a:bodyPr/>
        <a:lstStyle/>
        <a:p>
          <a:pPr>
            <a:lnSpc>
              <a:spcPct val="120000"/>
            </a:lnSpc>
          </a:pPr>
          <a:r>
            <a:rPr lang="en-US" altLang="zh-TW" sz="1600" dirty="0" smtClean="0"/>
            <a:t>IPAD</a:t>
          </a:r>
          <a:r>
            <a:rPr lang="zh-TW" altLang="en-US" sz="1600" dirty="0" smtClean="0"/>
            <a:t>使用</a:t>
          </a:r>
          <a:endParaRPr lang="zh-TW" altLang="en-US" sz="1600" dirty="0"/>
        </a:p>
      </dgm:t>
    </dgm:pt>
    <dgm:pt modelId="{46FBBBCD-A991-BF4D-B17C-22767E1A26E9}" type="parTrans" cxnId="{F246838A-8B03-B04E-8124-5B316707CF3F}">
      <dgm:prSet/>
      <dgm:spPr/>
      <dgm:t>
        <a:bodyPr/>
        <a:lstStyle/>
        <a:p>
          <a:endParaRPr lang="zh-TW" altLang="en-US" sz="1400"/>
        </a:p>
      </dgm:t>
    </dgm:pt>
    <dgm:pt modelId="{D4A8E273-6DFA-D745-AC09-4F3F058053FE}" type="sibTrans" cxnId="{F246838A-8B03-B04E-8124-5B316707CF3F}">
      <dgm:prSet/>
      <dgm:spPr/>
      <dgm:t>
        <a:bodyPr/>
        <a:lstStyle/>
        <a:p>
          <a:endParaRPr lang="zh-TW" altLang="en-US" sz="1400"/>
        </a:p>
      </dgm:t>
    </dgm:pt>
    <dgm:pt modelId="{89A72DEF-03E6-6C4B-B92C-C9468FAB8AED}" type="pres">
      <dgm:prSet presAssocID="{46698323-8175-354F-A01D-4EF78C1009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B238BA1-E2C8-E647-9D3B-2A7FEE2F32A0}" type="pres">
      <dgm:prSet presAssocID="{46698323-8175-354F-A01D-4EF78C100966}" presName="tSp" presStyleCnt="0"/>
      <dgm:spPr/>
    </dgm:pt>
    <dgm:pt modelId="{210E4305-0B83-2542-8BE9-AE5EBD6FEA7D}" type="pres">
      <dgm:prSet presAssocID="{46698323-8175-354F-A01D-4EF78C100966}" presName="bSp" presStyleCnt="0"/>
      <dgm:spPr/>
    </dgm:pt>
    <dgm:pt modelId="{00A3F876-5304-304D-9B39-A8D86035F01A}" type="pres">
      <dgm:prSet presAssocID="{46698323-8175-354F-A01D-4EF78C100966}" presName="process" presStyleCnt="0"/>
      <dgm:spPr/>
    </dgm:pt>
    <dgm:pt modelId="{55CFC723-D2D9-D049-9B7D-C721576FEC97}" type="pres">
      <dgm:prSet presAssocID="{7555137B-BE93-334C-9765-3A275FADAD6A}" presName="composite1" presStyleCnt="0"/>
      <dgm:spPr/>
    </dgm:pt>
    <dgm:pt modelId="{6549CEE0-55D4-F140-913E-F4A121906C5C}" type="pres">
      <dgm:prSet presAssocID="{7555137B-BE93-334C-9765-3A275FADAD6A}" presName="dummyNode1" presStyleLbl="node1" presStyleIdx="0" presStyleCnt="4"/>
      <dgm:spPr/>
    </dgm:pt>
    <dgm:pt modelId="{BF062F21-4A02-C043-B094-B5DE4E772D61}" type="pres">
      <dgm:prSet presAssocID="{7555137B-BE93-334C-9765-3A275FADAD6A}" presName="childNode1" presStyleLbl="bgAcc1" presStyleIdx="0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399703-9052-C649-8FDD-D2EBE7B7B187}" type="pres">
      <dgm:prSet presAssocID="{7555137B-BE93-334C-9765-3A275FADAD6A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A7659F-A7B9-3B43-920E-7270304FBB3A}" type="pres">
      <dgm:prSet presAssocID="{7555137B-BE93-334C-9765-3A275FADAD6A}" presName="parentNode1" presStyleLbl="node1" presStyleIdx="0" presStyleCnt="4" custLinFactNeighborY="431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C09DE7-3C0D-464D-83FA-AA54E8D3D6C0}" type="pres">
      <dgm:prSet presAssocID="{7555137B-BE93-334C-9765-3A275FADAD6A}" presName="connSite1" presStyleCnt="0"/>
      <dgm:spPr/>
    </dgm:pt>
    <dgm:pt modelId="{74EAEFBD-5BA5-5245-8353-06EDA0FFCE18}" type="pres">
      <dgm:prSet presAssocID="{5C937003-CE1D-E142-8A66-41453F35DA82}" presName="Name9" presStyleLbl="sibTrans2D1" presStyleIdx="0" presStyleCnt="3" custLinFactNeighborY="8968"/>
      <dgm:spPr/>
      <dgm:t>
        <a:bodyPr/>
        <a:lstStyle/>
        <a:p>
          <a:endParaRPr lang="zh-TW" altLang="en-US"/>
        </a:p>
      </dgm:t>
    </dgm:pt>
    <dgm:pt modelId="{8A9CB41E-DCAD-A741-8DB2-09456E36AB4D}" type="pres">
      <dgm:prSet presAssocID="{E54D9969-E42E-C444-BD80-EB89BBB8542A}" presName="composite2" presStyleCnt="0"/>
      <dgm:spPr/>
    </dgm:pt>
    <dgm:pt modelId="{51F7ACD8-B416-3A47-BAC9-188D7966DBED}" type="pres">
      <dgm:prSet presAssocID="{E54D9969-E42E-C444-BD80-EB89BBB8542A}" presName="dummyNode2" presStyleLbl="node1" presStyleIdx="0" presStyleCnt="4"/>
      <dgm:spPr/>
    </dgm:pt>
    <dgm:pt modelId="{9EF7F708-A616-6044-9CFA-723625BA2EA7}" type="pres">
      <dgm:prSet presAssocID="{E54D9969-E42E-C444-BD80-EB89BBB8542A}" presName="childNode2" presStyleLbl="bgAcc1" presStyleIdx="1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653417-1331-5D42-90F4-0E50907F0443}" type="pres">
      <dgm:prSet presAssocID="{E54D9969-E42E-C444-BD80-EB89BBB8542A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D06E01-5CBC-364B-A616-A599CDB69C8F}" type="pres">
      <dgm:prSet presAssocID="{E54D9969-E42E-C444-BD80-EB89BBB8542A}" presName="parentNode2" presStyleLbl="node1" presStyleIdx="1" presStyleCnt="4" custLinFactNeighborY="-6523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E19304-3F3F-4E48-98DB-26465D6AA802}" type="pres">
      <dgm:prSet presAssocID="{E54D9969-E42E-C444-BD80-EB89BBB8542A}" presName="connSite2" presStyleCnt="0"/>
      <dgm:spPr/>
    </dgm:pt>
    <dgm:pt modelId="{F34BE6EA-986A-7249-AB06-336B955246B9}" type="pres">
      <dgm:prSet presAssocID="{AB8B72A4-48D9-394B-8B0D-9FD55ACC2DF3}" presName="Name18" presStyleLbl="sibTrans2D1" presStyleIdx="1" presStyleCnt="3" custLinFactNeighborY="-4623"/>
      <dgm:spPr/>
      <dgm:t>
        <a:bodyPr/>
        <a:lstStyle/>
        <a:p>
          <a:endParaRPr lang="zh-TW" altLang="en-US"/>
        </a:p>
      </dgm:t>
    </dgm:pt>
    <dgm:pt modelId="{B794CE24-DD99-9249-8344-DB3A8CBF5D39}" type="pres">
      <dgm:prSet presAssocID="{7BDA8E52-F8CD-9149-A2C1-99E544CFC09D}" presName="composite1" presStyleCnt="0"/>
      <dgm:spPr/>
    </dgm:pt>
    <dgm:pt modelId="{DDB4D8C3-788A-8C4C-B843-575F1D528B21}" type="pres">
      <dgm:prSet presAssocID="{7BDA8E52-F8CD-9149-A2C1-99E544CFC09D}" presName="dummyNode1" presStyleLbl="node1" presStyleIdx="1" presStyleCnt="4"/>
      <dgm:spPr/>
    </dgm:pt>
    <dgm:pt modelId="{51191CB8-71AB-5A45-9A2A-70B19657DCCE}" type="pres">
      <dgm:prSet presAssocID="{7BDA8E52-F8CD-9149-A2C1-99E544CFC09D}" presName="childNode1" presStyleLbl="bgAcc1" presStyleIdx="2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58B46A-6B69-BC41-AF93-1EA0FEA7EF5B}" type="pres">
      <dgm:prSet presAssocID="{7BDA8E52-F8CD-9149-A2C1-99E544CFC09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A5B2F1-C2EC-A94F-B8F1-BCBF2F1AEBA8}" type="pres">
      <dgm:prSet presAssocID="{7BDA8E52-F8CD-9149-A2C1-99E544CFC09D}" presName="parentNode1" presStyleLbl="node1" presStyleIdx="2" presStyleCnt="4" custLinFactNeighborY="431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41A49C-7BD2-BD4D-8EA7-AFB3395952E2}" type="pres">
      <dgm:prSet presAssocID="{7BDA8E52-F8CD-9149-A2C1-99E544CFC09D}" presName="connSite1" presStyleCnt="0"/>
      <dgm:spPr/>
    </dgm:pt>
    <dgm:pt modelId="{1FA38785-391C-B74F-94B3-9C087D850D84}" type="pres">
      <dgm:prSet presAssocID="{E4846FB8-7EB2-474A-9BBC-58150B52D628}" presName="Name9" presStyleLbl="sibTrans2D1" presStyleIdx="2" presStyleCnt="3" custLinFactNeighborY="8968"/>
      <dgm:spPr/>
      <dgm:t>
        <a:bodyPr/>
        <a:lstStyle/>
        <a:p>
          <a:endParaRPr lang="zh-TW" altLang="en-US"/>
        </a:p>
      </dgm:t>
    </dgm:pt>
    <dgm:pt modelId="{A4B63BDC-AC8F-9341-A29E-D72B51177702}" type="pres">
      <dgm:prSet presAssocID="{7EAEA2E3-789D-D041-9B2B-47ECB7D1B95A}" presName="composite2" presStyleCnt="0"/>
      <dgm:spPr/>
    </dgm:pt>
    <dgm:pt modelId="{06FBD7FA-9A04-2748-AFB0-598C1201194B}" type="pres">
      <dgm:prSet presAssocID="{7EAEA2E3-789D-D041-9B2B-47ECB7D1B95A}" presName="dummyNode2" presStyleLbl="node1" presStyleIdx="2" presStyleCnt="4"/>
      <dgm:spPr/>
    </dgm:pt>
    <dgm:pt modelId="{543FAECB-F651-1944-B732-FA78B21AE479}" type="pres">
      <dgm:prSet presAssocID="{7EAEA2E3-789D-D041-9B2B-47ECB7D1B95A}" presName="childNode2" presStyleLbl="bgAcc1" presStyleIdx="3" presStyleCnt="4" custScaleY="151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D24720-9CD6-9E40-863F-7FE4B5BD6F3C}" type="pres">
      <dgm:prSet presAssocID="{7EAEA2E3-789D-D041-9B2B-47ECB7D1B95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A0D65C-E006-3B48-8E27-0F1ACBD18ABC}" type="pres">
      <dgm:prSet presAssocID="{7EAEA2E3-789D-D041-9B2B-47ECB7D1B95A}" presName="parentNode2" presStyleLbl="node1" presStyleIdx="3" presStyleCnt="4" custLinFactNeighborY="-6523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14CFF1-C063-2A4D-815D-A6A9A4B73316}" type="pres">
      <dgm:prSet presAssocID="{7EAEA2E3-789D-D041-9B2B-47ECB7D1B95A}" presName="connSite2" presStyleCnt="0"/>
      <dgm:spPr/>
    </dgm:pt>
  </dgm:ptLst>
  <dgm:cxnLst>
    <dgm:cxn modelId="{A70C0CC3-75D5-6947-A073-F82A47322176}" type="presOf" srcId="{5720AAB4-6DCD-3F4C-A202-158B269352B3}" destId="{BF062F21-4A02-C043-B094-B5DE4E772D61}" srcOrd="0" destOrd="1" presId="urn:microsoft.com/office/officeart/2005/8/layout/hProcess4"/>
    <dgm:cxn modelId="{ABB90275-9CED-E642-8342-5B23A506FBCE}" srcId="{7BDA8E52-F8CD-9149-A2C1-99E544CFC09D}" destId="{6A3359F6-B80A-CD46-B6B4-4BFCD0B9C66A}" srcOrd="1" destOrd="0" parTransId="{D926BF3D-E623-9D45-934F-1BEE89D857C6}" sibTransId="{0DB26A64-24E8-2C46-B9E3-EB962DDC9EF4}"/>
    <dgm:cxn modelId="{4D7ACB32-8226-9448-9403-9434F6130FC6}" type="presOf" srcId="{AF27D04B-13D4-734C-BE86-AA811B268E08}" destId="{51191CB8-71AB-5A45-9A2A-70B19657DCCE}" srcOrd="0" destOrd="0" presId="urn:microsoft.com/office/officeart/2005/8/layout/hProcess4"/>
    <dgm:cxn modelId="{9B3A1211-B98E-2642-A7BB-E7BE41D7E02F}" type="presOf" srcId="{AB8B72A4-48D9-394B-8B0D-9FD55ACC2DF3}" destId="{F34BE6EA-986A-7249-AB06-336B955246B9}" srcOrd="0" destOrd="0" presId="urn:microsoft.com/office/officeart/2005/8/layout/hProcess4"/>
    <dgm:cxn modelId="{DF42CC20-8488-E744-A246-9CA58ACA3C1F}" type="presOf" srcId="{80B8FFB8-9FD3-614D-82DD-FE73D59819CA}" destId="{9EF7F708-A616-6044-9CFA-723625BA2EA7}" srcOrd="0" destOrd="0" presId="urn:microsoft.com/office/officeart/2005/8/layout/hProcess4"/>
    <dgm:cxn modelId="{521808AE-F981-6346-8D5B-51A90D185F24}" srcId="{E54D9969-E42E-C444-BD80-EB89BBB8542A}" destId="{813FC454-CEC7-4942-8AB5-C0FF0A4E3E23}" srcOrd="1" destOrd="0" parTransId="{36E8330E-11DC-2D41-8AEF-8793B3387611}" sibTransId="{F76FECF0-698B-A343-8F69-CE3746D319DE}"/>
    <dgm:cxn modelId="{0F630CE8-B05F-2B4E-9AD5-E38B86DE82F3}" type="presOf" srcId="{01FE8715-B939-4C40-9578-FCBA13D35AEC}" destId="{543FAECB-F651-1944-B732-FA78B21AE479}" srcOrd="0" destOrd="2" presId="urn:microsoft.com/office/officeart/2005/8/layout/hProcess4"/>
    <dgm:cxn modelId="{A69C8560-ECAA-CF44-A641-BA3EE1E6B3AF}" srcId="{46698323-8175-354F-A01D-4EF78C100966}" destId="{E54D9969-E42E-C444-BD80-EB89BBB8542A}" srcOrd="1" destOrd="0" parTransId="{03AB4C62-ED7B-AE4A-8F58-731768C76C64}" sibTransId="{AB8B72A4-48D9-394B-8B0D-9FD55ACC2DF3}"/>
    <dgm:cxn modelId="{70E0E37E-8E93-904F-870C-462AFDCFBAD9}" srcId="{E54D9969-E42E-C444-BD80-EB89BBB8542A}" destId="{80B8FFB8-9FD3-614D-82DD-FE73D59819CA}" srcOrd="0" destOrd="0" parTransId="{4AAB1684-4269-B647-8158-CF420594C0CD}" sibTransId="{1DA3FB94-DA1D-B946-B198-56B81A02369E}"/>
    <dgm:cxn modelId="{8B55AB46-CDBF-5D45-8A6C-D9C4445309CD}" srcId="{7555137B-BE93-334C-9765-3A275FADAD6A}" destId="{5720AAB4-6DCD-3F4C-A202-158B269352B3}" srcOrd="1" destOrd="0" parTransId="{06498D36-E0B3-AE45-B8DB-8E2700D920E9}" sibTransId="{7CA6FFB9-E306-C243-825B-3B382A4DB1A9}"/>
    <dgm:cxn modelId="{F246838A-8B03-B04E-8124-5B316707CF3F}" srcId="{7EAEA2E3-789D-D041-9B2B-47ECB7D1B95A}" destId="{857586E7-02B5-4B43-BC2A-B8D2DD6B0F84}" srcOrd="1" destOrd="0" parTransId="{46FBBBCD-A991-BF4D-B17C-22767E1A26E9}" sibTransId="{D4A8E273-6DFA-D745-AC09-4F3F058053FE}"/>
    <dgm:cxn modelId="{5B5D11D4-BF25-A849-9D02-8B32336FE83F}" type="presOf" srcId="{7555137B-BE93-334C-9765-3A275FADAD6A}" destId="{E5A7659F-A7B9-3B43-920E-7270304FBB3A}" srcOrd="0" destOrd="0" presId="urn:microsoft.com/office/officeart/2005/8/layout/hProcess4"/>
    <dgm:cxn modelId="{208206AA-D317-3345-8B10-3C9F253288F0}" srcId="{46698323-8175-354F-A01D-4EF78C100966}" destId="{7555137B-BE93-334C-9765-3A275FADAD6A}" srcOrd="0" destOrd="0" parTransId="{A4C29C95-F49C-604A-A012-11ABD4480377}" sibTransId="{5C937003-CE1D-E142-8A66-41453F35DA82}"/>
    <dgm:cxn modelId="{E08684EF-078D-2349-84DB-3F976C385360}" type="presOf" srcId="{262C4A4F-BF89-3240-B2D2-2695FD7FF4B5}" destId="{8F399703-9052-C649-8FDD-D2EBE7B7B187}" srcOrd="1" destOrd="2" presId="urn:microsoft.com/office/officeart/2005/8/layout/hProcess4"/>
    <dgm:cxn modelId="{56258FC2-093A-B943-A69B-E6B9FE5A3577}" srcId="{7555137B-BE93-334C-9765-3A275FADAD6A}" destId="{262C4A4F-BF89-3240-B2D2-2695FD7FF4B5}" srcOrd="2" destOrd="0" parTransId="{99A7AD35-30F3-124A-A29E-9AFC34161C50}" sibTransId="{DB357C51-AF28-F04D-BB27-1E3987339969}"/>
    <dgm:cxn modelId="{899D9367-D8AF-9748-BE51-451E61DBAD60}" type="presOf" srcId="{813FC454-CEC7-4942-8AB5-C0FF0A4E3E23}" destId="{9EF7F708-A616-6044-9CFA-723625BA2EA7}" srcOrd="0" destOrd="1" presId="urn:microsoft.com/office/officeart/2005/8/layout/hProcess4"/>
    <dgm:cxn modelId="{CBF5DF1D-53A7-D14D-A00A-1B1B8F7BBA78}" srcId="{7555137B-BE93-334C-9765-3A275FADAD6A}" destId="{B0F1058B-B4F7-664D-B7B3-A63B4990A39F}" srcOrd="0" destOrd="0" parTransId="{74A2DD92-AB4A-984F-A9D6-12B1BE9191CA}" sibTransId="{2DFDB017-3309-8642-8726-606F8FC4A491}"/>
    <dgm:cxn modelId="{B551B38B-F3A2-664A-813B-8284F6EFE33A}" type="presOf" srcId="{AF27D04B-13D4-734C-BE86-AA811B268E08}" destId="{D358B46A-6B69-BC41-AF93-1EA0FEA7EF5B}" srcOrd="1" destOrd="0" presId="urn:microsoft.com/office/officeart/2005/8/layout/hProcess4"/>
    <dgm:cxn modelId="{DEC2D07C-9D5D-654C-8E2A-9FAC1EA3F56A}" type="presOf" srcId="{857586E7-02B5-4B43-BC2A-B8D2DD6B0F84}" destId="{77D24720-9CD6-9E40-863F-7FE4B5BD6F3C}" srcOrd="1" destOrd="1" presId="urn:microsoft.com/office/officeart/2005/8/layout/hProcess4"/>
    <dgm:cxn modelId="{869A31EB-3AEE-804D-9EAF-049CD67CA649}" type="presOf" srcId="{7EAEA2E3-789D-D041-9B2B-47ECB7D1B95A}" destId="{BCA0D65C-E006-3B48-8E27-0F1ACBD18ABC}" srcOrd="0" destOrd="0" presId="urn:microsoft.com/office/officeart/2005/8/layout/hProcess4"/>
    <dgm:cxn modelId="{2C595838-C6FC-C34E-A383-790B3D078202}" type="presOf" srcId="{5C937003-CE1D-E142-8A66-41453F35DA82}" destId="{74EAEFBD-5BA5-5245-8353-06EDA0FFCE18}" srcOrd="0" destOrd="0" presId="urn:microsoft.com/office/officeart/2005/8/layout/hProcess4"/>
    <dgm:cxn modelId="{6FA6E36B-FAD9-A049-A331-36536B76BE43}" type="presOf" srcId="{6A3359F6-B80A-CD46-B6B4-4BFCD0B9C66A}" destId="{51191CB8-71AB-5A45-9A2A-70B19657DCCE}" srcOrd="0" destOrd="1" presId="urn:microsoft.com/office/officeart/2005/8/layout/hProcess4"/>
    <dgm:cxn modelId="{7279EA63-4AC0-AA43-8B51-CB09391A71FF}" type="presOf" srcId="{C401571C-4FF1-8242-BF61-62EBEE9D2386}" destId="{9EF7F708-A616-6044-9CFA-723625BA2EA7}" srcOrd="0" destOrd="2" presId="urn:microsoft.com/office/officeart/2005/8/layout/hProcess4"/>
    <dgm:cxn modelId="{E131B939-A86F-EF48-B434-B95588CE6ACB}" type="presOf" srcId="{6A3359F6-B80A-CD46-B6B4-4BFCD0B9C66A}" destId="{D358B46A-6B69-BC41-AF93-1EA0FEA7EF5B}" srcOrd="1" destOrd="1" presId="urn:microsoft.com/office/officeart/2005/8/layout/hProcess4"/>
    <dgm:cxn modelId="{176D8348-209C-3748-AB3E-97C37F768E30}" srcId="{46698323-8175-354F-A01D-4EF78C100966}" destId="{7EAEA2E3-789D-D041-9B2B-47ECB7D1B95A}" srcOrd="3" destOrd="0" parTransId="{3BA246C5-BA94-FA48-90AA-1BA7C507CDF5}" sibTransId="{14B81A56-F338-4847-84EB-D2D8BE00AE4C}"/>
    <dgm:cxn modelId="{E7AC596E-F3BF-F748-BADC-0024DE14DA53}" srcId="{E54D9969-E42E-C444-BD80-EB89BBB8542A}" destId="{C401571C-4FF1-8242-BF61-62EBEE9D2386}" srcOrd="2" destOrd="0" parTransId="{820F4336-AC9F-A743-84D1-6D322B345A4F}" sibTransId="{592F1EB3-7532-6D43-B053-1A2C6707EC22}"/>
    <dgm:cxn modelId="{19F86072-62BD-B147-9AF9-1E795BA832B2}" type="presOf" srcId="{B0F1058B-B4F7-664D-B7B3-A63B4990A39F}" destId="{BF062F21-4A02-C043-B094-B5DE4E772D61}" srcOrd="0" destOrd="0" presId="urn:microsoft.com/office/officeart/2005/8/layout/hProcess4"/>
    <dgm:cxn modelId="{9D4DF7AF-2850-0749-9763-D016F964A548}" type="presOf" srcId="{46698323-8175-354F-A01D-4EF78C100966}" destId="{89A72DEF-03E6-6C4B-B92C-C9468FAB8AED}" srcOrd="0" destOrd="0" presId="urn:microsoft.com/office/officeart/2005/8/layout/hProcess4"/>
    <dgm:cxn modelId="{86ABEF3E-7733-DA43-8B27-977C6186BDDE}" srcId="{46698323-8175-354F-A01D-4EF78C100966}" destId="{7BDA8E52-F8CD-9149-A2C1-99E544CFC09D}" srcOrd="2" destOrd="0" parTransId="{584754FB-C8E8-4240-A4FD-27BC4A210EF6}" sibTransId="{E4846FB8-7EB2-474A-9BBC-58150B52D628}"/>
    <dgm:cxn modelId="{55171E4A-AE9D-9A4A-95FF-69882A4E6877}" type="presOf" srcId="{813FC454-CEC7-4942-8AB5-C0FF0A4E3E23}" destId="{12653417-1331-5D42-90F4-0E50907F0443}" srcOrd="1" destOrd="1" presId="urn:microsoft.com/office/officeart/2005/8/layout/hProcess4"/>
    <dgm:cxn modelId="{1F266A56-7A07-7144-8AB4-4AA730787008}" type="presOf" srcId="{01FE8715-B939-4C40-9578-FCBA13D35AEC}" destId="{77D24720-9CD6-9E40-863F-7FE4B5BD6F3C}" srcOrd="1" destOrd="2" presId="urn:microsoft.com/office/officeart/2005/8/layout/hProcess4"/>
    <dgm:cxn modelId="{C1182F11-9E9B-FF4F-B238-5E0C538090F8}" type="presOf" srcId="{E54D9969-E42E-C444-BD80-EB89BBB8542A}" destId="{95D06E01-5CBC-364B-A616-A599CDB69C8F}" srcOrd="0" destOrd="0" presId="urn:microsoft.com/office/officeart/2005/8/layout/hProcess4"/>
    <dgm:cxn modelId="{E7894286-8C95-D745-8181-63E4A5D4035E}" type="presOf" srcId="{7BDA8E52-F8CD-9149-A2C1-99E544CFC09D}" destId="{D6A5B2F1-C2EC-A94F-B8F1-BCBF2F1AEBA8}" srcOrd="0" destOrd="0" presId="urn:microsoft.com/office/officeart/2005/8/layout/hProcess4"/>
    <dgm:cxn modelId="{200A89D6-2DB6-644F-A14B-FF5D7D1CE65C}" srcId="{7EAEA2E3-789D-D041-9B2B-47ECB7D1B95A}" destId="{56AB898B-93C7-3E4F-95D6-DF7611690367}" srcOrd="0" destOrd="0" parTransId="{7F7955AF-5467-9E4B-93D9-01A8666147E9}" sibTransId="{B4A7BD05-03CF-C34D-9A29-2A2815F8BAD9}"/>
    <dgm:cxn modelId="{D4A2A2F8-FE72-F347-9425-1C83A8177C55}" type="presOf" srcId="{5720AAB4-6DCD-3F4C-A202-158B269352B3}" destId="{8F399703-9052-C649-8FDD-D2EBE7B7B187}" srcOrd="1" destOrd="1" presId="urn:microsoft.com/office/officeart/2005/8/layout/hProcess4"/>
    <dgm:cxn modelId="{685DAA7C-8643-3548-9A42-294E106842BE}" type="presOf" srcId="{857586E7-02B5-4B43-BC2A-B8D2DD6B0F84}" destId="{543FAECB-F651-1944-B732-FA78B21AE479}" srcOrd="0" destOrd="1" presId="urn:microsoft.com/office/officeart/2005/8/layout/hProcess4"/>
    <dgm:cxn modelId="{C5A53059-987D-1C4F-9213-5600126A900C}" type="presOf" srcId="{B0F1058B-B4F7-664D-B7B3-A63B4990A39F}" destId="{8F399703-9052-C649-8FDD-D2EBE7B7B187}" srcOrd="1" destOrd="0" presId="urn:microsoft.com/office/officeart/2005/8/layout/hProcess4"/>
    <dgm:cxn modelId="{B9BE7750-1E6F-C646-AFBC-0EC6218C03E4}" srcId="{7EAEA2E3-789D-D041-9B2B-47ECB7D1B95A}" destId="{01FE8715-B939-4C40-9578-FCBA13D35AEC}" srcOrd="2" destOrd="0" parTransId="{D5D26739-191B-1E46-8296-56A84DD3D4BC}" sibTransId="{CB0F0D5F-81AE-F748-9CF0-B804B6763156}"/>
    <dgm:cxn modelId="{5E7DC0E3-6EB8-C44A-B9AA-1E610578963D}" type="presOf" srcId="{56AB898B-93C7-3E4F-95D6-DF7611690367}" destId="{77D24720-9CD6-9E40-863F-7FE4B5BD6F3C}" srcOrd="1" destOrd="0" presId="urn:microsoft.com/office/officeart/2005/8/layout/hProcess4"/>
    <dgm:cxn modelId="{33BAF0F9-5738-914A-8577-2A2694B61B5F}" type="presOf" srcId="{80B8FFB8-9FD3-614D-82DD-FE73D59819CA}" destId="{12653417-1331-5D42-90F4-0E50907F0443}" srcOrd="1" destOrd="0" presId="urn:microsoft.com/office/officeart/2005/8/layout/hProcess4"/>
    <dgm:cxn modelId="{3309C015-EFCA-C644-8746-120B36D10FEE}" type="presOf" srcId="{262C4A4F-BF89-3240-B2D2-2695FD7FF4B5}" destId="{BF062F21-4A02-C043-B094-B5DE4E772D61}" srcOrd="0" destOrd="2" presId="urn:microsoft.com/office/officeart/2005/8/layout/hProcess4"/>
    <dgm:cxn modelId="{A1B2555E-5C59-8440-83BF-00A1AE5F77CC}" srcId="{7BDA8E52-F8CD-9149-A2C1-99E544CFC09D}" destId="{AF27D04B-13D4-734C-BE86-AA811B268E08}" srcOrd="0" destOrd="0" parTransId="{D5209108-A868-5748-8169-3E909D4EEE7C}" sibTransId="{30932680-A2EC-3546-A2D3-2DEE8709F7D6}"/>
    <dgm:cxn modelId="{88165E30-4D3F-424D-B9C5-DF4765E2DA5C}" type="presOf" srcId="{56AB898B-93C7-3E4F-95D6-DF7611690367}" destId="{543FAECB-F651-1944-B732-FA78B21AE479}" srcOrd="0" destOrd="0" presId="urn:microsoft.com/office/officeart/2005/8/layout/hProcess4"/>
    <dgm:cxn modelId="{38EEB872-810C-4649-AC03-CBEDDC1A41FC}" type="presOf" srcId="{E4846FB8-7EB2-474A-9BBC-58150B52D628}" destId="{1FA38785-391C-B74F-94B3-9C087D850D84}" srcOrd="0" destOrd="0" presId="urn:microsoft.com/office/officeart/2005/8/layout/hProcess4"/>
    <dgm:cxn modelId="{B92BB13A-E449-B842-92A9-E933D2012CB8}" type="presOf" srcId="{C401571C-4FF1-8242-BF61-62EBEE9D2386}" destId="{12653417-1331-5D42-90F4-0E50907F0443}" srcOrd="1" destOrd="2" presId="urn:microsoft.com/office/officeart/2005/8/layout/hProcess4"/>
    <dgm:cxn modelId="{F58928A7-DD93-744D-B755-799C7469A84E}" type="presParOf" srcId="{89A72DEF-03E6-6C4B-B92C-C9468FAB8AED}" destId="{2B238BA1-E2C8-E647-9D3B-2A7FEE2F32A0}" srcOrd="0" destOrd="0" presId="urn:microsoft.com/office/officeart/2005/8/layout/hProcess4"/>
    <dgm:cxn modelId="{85D59908-B7BD-CF45-86C5-F2F282AA1588}" type="presParOf" srcId="{89A72DEF-03E6-6C4B-B92C-C9468FAB8AED}" destId="{210E4305-0B83-2542-8BE9-AE5EBD6FEA7D}" srcOrd="1" destOrd="0" presId="urn:microsoft.com/office/officeart/2005/8/layout/hProcess4"/>
    <dgm:cxn modelId="{E41C74AB-880E-1E48-A56B-3432AAC5FBFD}" type="presParOf" srcId="{89A72DEF-03E6-6C4B-B92C-C9468FAB8AED}" destId="{00A3F876-5304-304D-9B39-A8D86035F01A}" srcOrd="2" destOrd="0" presId="urn:microsoft.com/office/officeart/2005/8/layout/hProcess4"/>
    <dgm:cxn modelId="{EB6EA647-2134-8B4A-8279-444F206454E6}" type="presParOf" srcId="{00A3F876-5304-304D-9B39-A8D86035F01A}" destId="{55CFC723-D2D9-D049-9B7D-C721576FEC97}" srcOrd="0" destOrd="0" presId="urn:microsoft.com/office/officeart/2005/8/layout/hProcess4"/>
    <dgm:cxn modelId="{B0C536BD-AA4F-4A44-99FF-B6D73E61D9AD}" type="presParOf" srcId="{55CFC723-D2D9-D049-9B7D-C721576FEC97}" destId="{6549CEE0-55D4-F140-913E-F4A121906C5C}" srcOrd="0" destOrd="0" presId="urn:microsoft.com/office/officeart/2005/8/layout/hProcess4"/>
    <dgm:cxn modelId="{34C00D46-EB59-1247-AD09-7C502053BD7C}" type="presParOf" srcId="{55CFC723-D2D9-D049-9B7D-C721576FEC97}" destId="{BF062F21-4A02-C043-B094-B5DE4E772D61}" srcOrd="1" destOrd="0" presId="urn:microsoft.com/office/officeart/2005/8/layout/hProcess4"/>
    <dgm:cxn modelId="{07DEBA25-D9B9-DA4C-A98B-5BE3937137A6}" type="presParOf" srcId="{55CFC723-D2D9-D049-9B7D-C721576FEC97}" destId="{8F399703-9052-C649-8FDD-D2EBE7B7B187}" srcOrd="2" destOrd="0" presId="urn:microsoft.com/office/officeart/2005/8/layout/hProcess4"/>
    <dgm:cxn modelId="{EE0F0BCB-EF44-0B49-9EA1-2D113E2D5F41}" type="presParOf" srcId="{55CFC723-D2D9-D049-9B7D-C721576FEC97}" destId="{E5A7659F-A7B9-3B43-920E-7270304FBB3A}" srcOrd="3" destOrd="0" presId="urn:microsoft.com/office/officeart/2005/8/layout/hProcess4"/>
    <dgm:cxn modelId="{8B21854F-496B-524C-A0E2-35F3AADCC60A}" type="presParOf" srcId="{55CFC723-D2D9-D049-9B7D-C721576FEC97}" destId="{E3C09DE7-3C0D-464D-83FA-AA54E8D3D6C0}" srcOrd="4" destOrd="0" presId="urn:microsoft.com/office/officeart/2005/8/layout/hProcess4"/>
    <dgm:cxn modelId="{A4E0C463-2F67-7D4C-B7A2-DD46B7FB8B78}" type="presParOf" srcId="{00A3F876-5304-304D-9B39-A8D86035F01A}" destId="{74EAEFBD-5BA5-5245-8353-06EDA0FFCE18}" srcOrd="1" destOrd="0" presId="urn:microsoft.com/office/officeart/2005/8/layout/hProcess4"/>
    <dgm:cxn modelId="{5B641C33-DA41-6B40-A99F-AC5CD7A888F8}" type="presParOf" srcId="{00A3F876-5304-304D-9B39-A8D86035F01A}" destId="{8A9CB41E-DCAD-A741-8DB2-09456E36AB4D}" srcOrd="2" destOrd="0" presId="urn:microsoft.com/office/officeart/2005/8/layout/hProcess4"/>
    <dgm:cxn modelId="{AF270A9D-182F-AD46-A43C-0E1C2535B9E6}" type="presParOf" srcId="{8A9CB41E-DCAD-A741-8DB2-09456E36AB4D}" destId="{51F7ACD8-B416-3A47-BAC9-188D7966DBED}" srcOrd="0" destOrd="0" presId="urn:microsoft.com/office/officeart/2005/8/layout/hProcess4"/>
    <dgm:cxn modelId="{56D716F9-5A51-0D49-84FA-AF083E0999B8}" type="presParOf" srcId="{8A9CB41E-DCAD-A741-8DB2-09456E36AB4D}" destId="{9EF7F708-A616-6044-9CFA-723625BA2EA7}" srcOrd="1" destOrd="0" presId="urn:microsoft.com/office/officeart/2005/8/layout/hProcess4"/>
    <dgm:cxn modelId="{2624BBF3-5674-3948-9344-AD0C5595BBE2}" type="presParOf" srcId="{8A9CB41E-DCAD-A741-8DB2-09456E36AB4D}" destId="{12653417-1331-5D42-90F4-0E50907F0443}" srcOrd="2" destOrd="0" presId="urn:microsoft.com/office/officeart/2005/8/layout/hProcess4"/>
    <dgm:cxn modelId="{F3720153-40A0-C541-AB6A-EBA292D5B857}" type="presParOf" srcId="{8A9CB41E-DCAD-A741-8DB2-09456E36AB4D}" destId="{95D06E01-5CBC-364B-A616-A599CDB69C8F}" srcOrd="3" destOrd="0" presId="urn:microsoft.com/office/officeart/2005/8/layout/hProcess4"/>
    <dgm:cxn modelId="{060B0EE7-C65D-144D-9A18-F8BF1C7D6863}" type="presParOf" srcId="{8A9CB41E-DCAD-A741-8DB2-09456E36AB4D}" destId="{4FE19304-3F3F-4E48-98DB-26465D6AA802}" srcOrd="4" destOrd="0" presId="urn:microsoft.com/office/officeart/2005/8/layout/hProcess4"/>
    <dgm:cxn modelId="{C270B92F-03BD-1841-87A1-538107A64626}" type="presParOf" srcId="{00A3F876-5304-304D-9B39-A8D86035F01A}" destId="{F34BE6EA-986A-7249-AB06-336B955246B9}" srcOrd="3" destOrd="0" presId="urn:microsoft.com/office/officeart/2005/8/layout/hProcess4"/>
    <dgm:cxn modelId="{51C2B470-CBAD-5B43-BCD9-C9E4A310E5EF}" type="presParOf" srcId="{00A3F876-5304-304D-9B39-A8D86035F01A}" destId="{B794CE24-DD99-9249-8344-DB3A8CBF5D39}" srcOrd="4" destOrd="0" presId="urn:microsoft.com/office/officeart/2005/8/layout/hProcess4"/>
    <dgm:cxn modelId="{F9643DFD-15CA-4843-85E9-000A3408AE91}" type="presParOf" srcId="{B794CE24-DD99-9249-8344-DB3A8CBF5D39}" destId="{DDB4D8C3-788A-8C4C-B843-575F1D528B21}" srcOrd="0" destOrd="0" presId="urn:microsoft.com/office/officeart/2005/8/layout/hProcess4"/>
    <dgm:cxn modelId="{3DD1DB98-4287-0C44-B590-AAD6F4CF478C}" type="presParOf" srcId="{B794CE24-DD99-9249-8344-DB3A8CBF5D39}" destId="{51191CB8-71AB-5A45-9A2A-70B19657DCCE}" srcOrd="1" destOrd="0" presId="urn:microsoft.com/office/officeart/2005/8/layout/hProcess4"/>
    <dgm:cxn modelId="{B0F6AE9A-0156-624F-AC80-68A368BBE61E}" type="presParOf" srcId="{B794CE24-DD99-9249-8344-DB3A8CBF5D39}" destId="{D358B46A-6B69-BC41-AF93-1EA0FEA7EF5B}" srcOrd="2" destOrd="0" presId="urn:microsoft.com/office/officeart/2005/8/layout/hProcess4"/>
    <dgm:cxn modelId="{E0BC33C4-A1C6-EA41-AB7B-24FFEAD30F45}" type="presParOf" srcId="{B794CE24-DD99-9249-8344-DB3A8CBF5D39}" destId="{D6A5B2F1-C2EC-A94F-B8F1-BCBF2F1AEBA8}" srcOrd="3" destOrd="0" presId="urn:microsoft.com/office/officeart/2005/8/layout/hProcess4"/>
    <dgm:cxn modelId="{4FD4BA7B-97E3-8B4B-B79D-75212757CFD0}" type="presParOf" srcId="{B794CE24-DD99-9249-8344-DB3A8CBF5D39}" destId="{F941A49C-7BD2-BD4D-8EA7-AFB3395952E2}" srcOrd="4" destOrd="0" presId="urn:microsoft.com/office/officeart/2005/8/layout/hProcess4"/>
    <dgm:cxn modelId="{EB19414A-4DBE-C14A-996A-350A00CD2228}" type="presParOf" srcId="{00A3F876-5304-304D-9B39-A8D86035F01A}" destId="{1FA38785-391C-B74F-94B3-9C087D850D84}" srcOrd="5" destOrd="0" presId="urn:microsoft.com/office/officeart/2005/8/layout/hProcess4"/>
    <dgm:cxn modelId="{3E51B787-45A1-6D4A-BBCA-944CCB9A8772}" type="presParOf" srcId="{00A3F876-5304-304D-9B39-A8D86035F01A}" destId="{A4B63BDC-AC8F-9341-A29E-D72B51177702}" srcOrd="6" destOrd="0" presId="urn:microsoft.com/office/officeart/2005/8/layout/hProcess4"/>
    <dgm:cxn modelId="{584CD6A7-D4E3-D249-9395-AFC6B637B7F1}" type="presParOf" srcId="{A4B63BDC-AC8F-9341-A29E-D72B51177702}" destId="{06FBD7FA-9A04-2748-AFB0-598C1201194B}" srcOrd="0" destOrd="0" presId="urn:microsoft.com/office/officeart/2005/8/layout/hProcess4"/>
    <dgm:cxn modelId="{E277DD9C-896F-3B46-8017-1B1883F5C815}" type="presParOf" srcId="{A4B63BDC-AC8F-9341-A29E-D72B51177702}" destId="{543FAECB-F651-1944-B732-FA78B21AE479}" srcOrd="1" destOrd="0" presId="urn:microsoft.com/office/officeart/2005/8/layout/hProcess4"/>
    <dgm:cxn modelId="{64F53FC0-EF3B-9348-A687-795D28678D2C}" type="presParOf" srcId="{A4B63BDC-AC8F-9341-A29E-D72B51177702}" destId="{77D24720-9CD6-9E40-863F-7FE4B5BD6F3C}" srcOrd="2" destOrd="0" presId="urn:microsoft.com/office/officeart/2005/8/layout/hProcess4"/>
    <dgm:cxn modelId="{A75AC148-594E-BD47-B7F1-6661BBD7D5C6}" type="presParOf" srcId="{A4B63BDC-AC8F-9341-A29E-D72B51177702}" destId="{BCA0D65C-E006-3B48-8E27-0F1ACBD18ABC}" srcOrd="3" destOrd="0" presId="urn:microsoft.com/office/officeart/2005/8/layout/hProcess4"/>
    <dgm:cxn modelId="{B11A75D5-92F8-4044-AC64-853F7D265AD6}" type="presParOf" srcId="{A4B63BDC-AC8F-9341-A29E-D72B51177702}" destId="{CE14CFF1-C063-2A4D-815D-A6A9A4B733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62F21-4A02-C043-B094-B5DE4E772D61}">
      <dsp:nvSpPr>
        <dsp:cNvPr id="0" name=""/>
        <dsp:cNvSpPr/>
      </dsp:nvSpPr>
      <dsp:spPr>
        <a:xfrm>
          <a:off x="7390" y="1582922"/>
          <a:ext cx="1844687" cy="2306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有關</a:t>
          </a:r>
          <a:r>
            <a:rPr lang="en-US" altLang="zh-TW" sz="1400" kern="1200" dirty="0" err="1" smtClean="0"/>
            <a:t>Thieme</a:t>
          </a:r>
          <a:r>
            <a:rPr lang="zh-TW" altLang="en-US" sz="1400" kern="1200" dirty="0" smtClean="0"/>
            <a:t> </a:t>
          </a:r>
          <a:endParaRPr lang="zh-TW" altLang="en-US" sz="1400" kern="1200" dirty="0"/>
        </a:p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kern="1200" dirty="0" err="1" smtClean="0"/>
            <a:t>Thieme</a:t>
          </a:r>
          <a:r>
            <a:rPr lang="zh-TW" altLang="en-US" sz="1400" kern="1200" dirty="0" smtClean="0"/>
            <a:t> 平台服務總覽</a:t>
          </a:r>
          <a:endParaRPr lang="zh-TW" altLang="en-US" sz="1400" kern="1200" dirty="0"/>
        </a:p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kern="1200" dirty="0" err="1" smtClean="0"/>
            <a:t>Thieme</a:t>
          </a:r>
          <a:r>
            <a:rPr lang="zh-TW" altLang="en-US" sz="1400" kern="1200" dirty="0" smtClean="0"/>
            <a:t> </a:t>
          </a:r>
          <a:r>
            <a:rPr lang="en-US" altLang="zh-TW" sz="1400" kern="1200" dirty="0" smtClean="0"/>
            <a:t>TCC</a:t>
          </a:r>
          <a:r>
            <a:rPr lang="zh-TW" altLang="en-US" sz="1400" kern="1200" dirty="0" smtClean="0"/>
            <a:t>收錄主題</a:t>
          </a:r>
          <a:endParaRPr lang="zh-TW" altLang="en-US" sz="1400" kern="1200" dirty="0"/>
        </a:p>
      </dsp:txBody>
      <dsp:txXfrm>
        <a:off x="60475" y="1636007"/>
        <a:ext cx="1738517" cy="1706286"/>
      </dsp:txXfrm>
    </dsp:sp>
    <dsp:sp modelId="{74EAEFBD-5BA5-5245-8353-06EDA0FFCE18}">
      <dsp:nvSpPr>
        <dsp:cNvPr id="0" name=""/>
        <dsp:cNvSpPr/>
      </dsp:nvSpPr>
      <dsp:spPr>
        <a:xfrm>
          <a:off x="967559" y="2700682"/>
          <a:ext cx="1979842" cy="1979842"/>
        </a:xfrm>
        <a:prstGeom prst="leftCircularArrow">
          <a:avLst>
            <a:gd name="adj1" fmla="val 2701"/>
            <a:gd name="adj2" fmla="val 328927"/>
            <a:gd name="adj3" fmla="val 1516680"/>
            <a:gd name="adj4" fmla="val 8436731"/>
            <a:gd name="adj5" fmla="val 315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7659F-A7B9-3B43-920E-7270304FBB3A}">
      <dsp:nvSpPr>
        <dsp:cNvPr id="0" name=""/>
        <dsp:cNvSpPr/>
      </dsp:nvSpPr>
      <dsp:spPr>
        <a:xfrm>
          <a:off x="417320" y="3452391"/>
          <a:ext cx="1639722" cy="652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有關</a:t>
          </a:r>
          <a:r>
            <a:rPr lang="en-US" altLang="zh-TW" sz="1400" kern="1200" dirty="0" err="1" smtClean="0"/>
            <a:t>Thieme</a:t>
          </a:r>
          <a:r>
            <a:rPr lang="zh-TW" altLang="en-US" sz="1400" kern="1200" dirty="0" smtClean="0"/>
            <a:t> </a:t>
          </a:r>
          <a:endParaRPr lang="zh-TW" altLang="en-US" sz="1400" kern="1200" dirty="0"/>
        </a:p>
      </dsp:txBody>
      <dsp:txXfrm>
        <a:off x="436418" y="3471489"/>
        <a:ext cx="1601526" cy="613867"/>
      </dsp:txXfrm>
    </dsp:sp>
    <dsp:sp modelId="{9EF7F708-A616-6044-9CFA-723625BA2EA7}">
      <dsp:nvSpPr>
        <dsp:cNvPr id="0" name=""/>
        <dsp:cNvSpPr/>
      </dsp:nvSpPr>
      <dsp:spPr>
        <a:xfrm>
          <a:off x="2311724" y="1582922"/>
          <a:ext cx="1844687" cy="2306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-18712"/>
              <a:lumOff val="248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瀏覽方式</a:t>
          </a:r>
          <a:endParaRPr lang="zh-TW" altLang="en-US" sz="1600" kern="1200" dirty="0"/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檢索方式</a:t>
          </a:r>
          <a:endParaRPr lang="zh-TW" altLang="en-US" sz="1600" kern="1200" dirty="0"/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全文取得</a:t>
          </a:r>
          <a:endParaRPr lang="zh-TW" altLang="en-US" sz="1600" kern="1200" dirty="0"/>
        </a:p>
      </dsp:txBody>
      <dsp:txXfrm>
        <a:off x="2364809" y="2130313"/>
        <a:ext cx="1738517" cy="1706286"/>
      </dsp:txXfrm>
    </dsp:sp>
    <dsp:sp modelId="{F34BE6EA-986A-7249-AB06-336B955246B9}">
      <dsp:nvSpPr>
        <dsp:cNvPr id="0" name=""/>
        <dsp:cNvSpPr/>
      </dsp:nvSpPr>
      <dsp:spPr>
        <a:xfrm>
          <a:off x="3201476" y="720086"/>
          <a:ext cx="2243857" cy="2243857"/>
        </a:xfrm>
        <a:prstGeom prst="circularArrow">
          <a:avLst>
            <a:gd name="adj1" fmla="val 2384"/>
            <a:gd name="adj2" fmla="val 288092"/>
            <a:gd name="adj3" fmla="val 20323132"/>
            <a:gd name="adj4" fmla="val 13362245"/>
            <a:gd name="adj5" fmla="val 2781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23621"/>
                <a:lumOff val="2918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23621"/>
                <a:lumOff val="2918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23621"/>
                <a:lumOff val="291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D06E01-5CBC-364B-A616-A599CDB69C8F}">
      <dsp:nvSpPr>
        <dsp:cNvPr id="0" name=""/>
        <dsp:cNvSpPr/>
      </dsp:nvSpPr>
      <dsp:spPr>
        <a:xfrm>
          <a:off x="2721655" y="1224138"/>
          <a:ext cx="1639722" cy="652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-18712"/>
                <a:lumOff val="24826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18712"/>
                <a:lumOff val="24826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18712"/>
                <a:lumOff val="248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電子書平台功能介紹</a:t>
          </a:r>
          <a:endParaRPr lang="zh-TW" altLang="en-US" sz="1400" kern="1200" dirty="0"/>
        </a:p>
      </dsp:txBody>
      <dsp:txXfrm>
        <a:off x="2740753" y="1243236"/>
        <a:ext cx="1601526" cy="613867"/>
      </dsp:txXfrm>
    </dsp:sp>
    <dsp:sp modelId="{51191CB8-71AB-5A45-9A2A-70B19657DCCE}">
      <dsp:nvSpPr>
        <dsp:cNvPr id="0" name=""/>
        <dsp:cNvSpPr/>
      </dsp:nvSpPr>
      <dsp:spPr>
        <a:xfrm>
          <a:off x="4616059" y="1582922"/>
          <a:ext cx="1844687" cy="2306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-37425"/>
              <a:lumOff val="496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個人化服務</a:t>
          </a:r>
          <a:endParaRPr lang="zh-TW" altLang="en-US" sz="1600" kern="1200" dirty="0"/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即時通知</a:t>
          </a:r>
          <a:endParaRPr lang="zh-TW" altLang="en-US" sz="1600" kern="1200" dirty="0"/>
        </a:p>
      </dsp:txBody>
      <dsp:txXfrm>
        <a:off x="4669144" y="1636007"/>
        <a:ext cx="1738517" cy="1706286"/>
      </dsp:txXfrm>
    </dsp:sp>
    <dsp:sp modelId="{1FA38785-391C-B74F-94B3-9C087D850D84}">
      <dsp:nvSpPr>
        <dsp:cNvPr id="0" name=""/>
        <dsp:cNvSpPr/>
      </dsp:nvSpPr>
      <dsp:spPr>
        <a:xfrm>
          <a:off x="5576228" y="2700682"/>
          <a:ext cx="1979842" cy="1979842"/>
        </a:xfrm>
        <a:prstGeom prst="leftCircularArrow">
          <a:avLst>
            <a:gd name="adj1" fmla="val 2701"/>
            <a:gd name="adj2" fmla="val 328927"/>
            <a:gd name="adj3" fmla="val 1516680"/>
            <a:gd name="adj4" fmla="val 8436731"/>
            <a:gd name="adj5" fmla="val 315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23621"/>
                <a:lumOff val="2918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23621"/>
                <a:lumOff val="2918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23621"/>
                <a:lumOff val="291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5B2F1-C2EC-A94F-B8F1-BCBF2F1AEBA8}">
      <dsp:nvSpPr>
        <dsp:cNvPr id="0" name=""/>
        <dsp:cNvSpPr/>
      </dsp:nvSpPr>
      <dsp:spPr>
        <a:xfrm>
          <a:off x="5025990" y="3452391"/>
          <a:ext cx="1639722" cy="652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-37425"/>
                <a:lumOff val="4965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37425"/>
                <a:lumOff val="4965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37425"/>
                <a:lumOff val="496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smtClean="0"/>
            <a:t>其他服務</a:t>
          </a:r>
          <a:endParaRPr lang="zh-TW" altLang="en-US" sz="1400" kern="1200"/>
        </a:p>
      </dsp:txBody>
      <dsp:txXfrm>
        <a:off x="5045088" y="3471489"/>
        <a:ext cx="1601526" cy="613867"/>
      </dsp:txXfrm>
    </dsp:sp>
    <dsp:sp modelId="{543FAECB-F651-1944-B732-FA78B21AE479}">
      <dsp:nvSpPr>
        <dsp:cNvPr id="0" name=""/>
        <dsp:cNvSpPr/>
      </dsp:nvSpPr>
      <dsp:spPr>
        <a:xfrm>
          <a:off x="6920394" y="1582922"/>
          <a:ext cx="1844687" cy="2306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-18712"/>
              <a:lumOff val="248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檢索實例</a:t>
          </a:r>
          <a:endParaRPr lang="zh-TW" altLang="en-US" sz="1600" kern="1200" dirty="0"/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IPAD</a:t>
          </a:r>
          <a:r>
            <a:rPr lang="zh-TW" altLang="en-US" sz="1600" kern="1200" dirty="0" smtClean="0"/>
            <a:t>使用</a:t>
          </a:r>
          <a:endParaRPr lang="zh-TW" altLang="en-US" sz="1600" kern="1200" dirty="0"/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 dirty="0"/>
        </a:p>
      </dsp:txBody>
      <dsp:txXfrm>
        <a:off x="6973479" y="2130313"/>
        <a:ext cx="1738517" cy="1706286"/>
      </dsp:txXfrm>
    </dsp:sp>
    <dsp:sp modelId="{BCA0D65C-E006-3B48-8E27-0F1ACBD18ABC}">
      <dsp:nvSpPr>
        <dsp:cNvPr id="0" name=""/>
        <dsp:cNvSpPr/>
      </dsp:nvSpPr>
      <dsp:spPr>
        <a:xfrm>
          <a:off x="7330324" y="1224138"/>
          <a:ext cx="1639722" cy="652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-18712"/>
                <a:lumOff val="24826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18712"/>
                <a:lumOff val="24826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18712"/>
                <a:lumOff val="248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smtClean="0"/>
            <a:t>檢索範例</a:t>
          </a:r>
          <a:endParaRPr lang="zh-TW" altLang="en-US" sz="1400" kern="1200" dirty="0"/>
        </a:p>
      </dsp:txBody>
      <dsp:txXfrm>
        <a:off x="7349422" y="1243236"/>
        <a:ext cx="1601526" cy="613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FBC52-6DD7-43A2-A4CB-3F19ABC61D90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FBA0-D467-45C2-ADF1-218D7BCE5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09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28F39-2C73-42A7-B4CE-C83FF0FECC7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A6460-403B-46AD-92E7-F31D4E48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62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A6460-403B-46AD-92E7-F31D4E4810F8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4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Thieme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international scientific and medical publisher, has produced high-quality products for physicians, scientists, technologists, students, and residents for 125 years. Major specialty areas include neurosurgery, radiology, otolaryngology, orthopedics, ophthalmology, audiology, speech and hearing, complementary medicine, and chemistry.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A6460-403B-46AD-92E7-F31D4E4810F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8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E14-712B-423A-90E6-A5C79660D46A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36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C010-F91D-4B50-90E6-96DAACAE582D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35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D7F-BE34-4F50-98EF-E7B01B0B52EF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90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0606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2535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35049674"/>
      </p:ext>
    </p:extLst>
  </p:cSld>
  <p:clrMapOvr>
    <a:masterClrMapping/>
  </p:clrMapOvr>
  <p:transition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16586" y="6194971"/>
            <a:ext cx="2351857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75599" y="6194971"/>
            <a:ext cx="2351856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7674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2413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5185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45456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786013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4DC2-BB7F-408D-B929-5AD439A296F7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001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zh-TW" altLang="en-US" noProof="0" smtClean="0">
                <a:sym typeface="Times New Roman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514594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5344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4898" y="1318245"/>
            <a:ext cx="1532557" cy="55397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794992" y="1318245"/>
            <a:ext cx="4492749" cy="55397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3979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>
                <a:sym typeface="Times New Roman" pitchFamily="18" charset="0"/>
              </a:rPr>
              <a:t>按一下圖示以新增表格</a:t>
            </a:r>
            <a:endParaRPr lang="zh-TW" altLang="en-US" noProof="0">
              <a:sym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647" y="6245200"/>
            <a:ext cx="2133079" cy="476622"/>
          </a:xfrm>
          <a:prstGeom prst="rect">
            <a:avLst/>
          </a:prstGeom>
        </p:spPr>
        <p:txBody>
          <a:bodyPr lIns="91435" tIns="45718" rIns="91435" bIns="45718"/>
          <a:lstStyle>
            <a:lvl1pPr eaLnBrk="1" hangingPunct="1">
              <a:defRPr/>
            </a:lvl1pPr>
          </a:lstStyle>
          <a:p>
            <a:pPr algn="r" eaLnBrk="1" latinLnBrk="0" hangingPunct="1"/>
            <a:fld id="{00966E11-C6BD-4B48-BF56-3420906B48D5}" type="datetime1">
              <a:rPr lang="en-US" altLang="zh-TW" smtClean="0"/>
              <a:t>12/25/2018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75" y="6245200"/>
            <a:ext cx="2895451" cy="476622"/>
          </a:xfrm>
          <a:prstGeom prst="rect">
            <a:avLst/>
          </a:prstGeom>
        </p:spPr>
        <p:txBody>
          <a:bodyPr lIns="91435" tIns="45718" rIns="91435" bIns="45718"/>
          <a:lstStyle>
            <a:lvl1pPr eaLnBrk="1" hangingPunct="1">
              <a:defRPr/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75" y="6245200"/>
            <a:ext cx="2133079" cy="476622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9185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fld id="{5232225A-2835-4C66-9961-457C5F2ED093}" type="datetime1">
              <a:rPr lang="en-US" altLang="zh-TW" smtClean="0"/>
              <a:t>12/25/2018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6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D707E-DE76-4210-8CBA-958C904213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928449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ACF30-02C0-40F3-AF24-6EEEC36FB8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981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1DC59-F435-4110-8F92-3CAB7048A9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86779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414" y="1437680"/>
            <a:ext cx="4063008" cy="5420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578" y="1437680"/>
            <a:ext cx="4063008" cy="5420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FE6AB-9D49-415A-8D51-65A8A4B034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8128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5ED97-CE3E-4DB3-9F35-2938A7A287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91282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1AB5-6045-4DD5-BA34-934CEF8A5DBD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045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FF114-44C4-4419-BD3E-92DF581803C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3971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6DB44-A339-4A72-91D2-D0DE36A800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95051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72861-5522-49F8-8A23-E069A3FD89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85463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r>
              <a:rPr lang="zh-TW" altLang="en-US" noProof="0" smtClean="0">
                <a:sym typeface="Arial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A1D39-1039-4704-A0AA-EE26737653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167391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D34F2-BEE3-4877-A928-694A111DF2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98628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0294" y="0"/>
            <a:ext cx="2058293" cy="685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415" y="0"/>
            <a:ext cx="6067723" cy="6858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ED9DB-7544-4FA0-9A85-1EB4CCA97EB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36867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7013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0309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03414070"/>
      </p:ext>
    </p:extLst>
  </p:cSld>
  <p:clrMapOvr>
    <a:masterClrMapping/>
  </p:clrMapOvr>
  <p:transition/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16586" y="6194971"/>
            <a:ext cx="2351857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75599" y="6194971"/>
            <a:ext cx="2351856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8210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7F4D-2A56-4C5C-89EB-382E844DEF7E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249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45714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77482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5314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981795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zh-TW" altLang="en-US" noProof="0" smtClean="0">
                <a:sym typeface="Times New Roman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7558904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5865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4898" y="1318245"/>
            <a:ext cx="1532557" cy="55397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794992" y="1318245"/>
            <a:ext cx="4492749" cy="55397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72674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>
                <a:sym typeface="Times New Roman" pitchFamily="18" charset="0"/>
              </a:rPr>
              <a:t>按一下圖示以新增表格</a:t>
            </a:r>
            <a:endParaRPr lang="zh-TW" altLang="en-US" noProof="0">
              <a:sym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647" y="6245200"/>
            <a:ext cx="2133079" cy="476622"/>
          </a:xfrm>
          <a:prstGeom prst="rect">
            <a:avLst/>
          </a:prstGeom>
        </p:spPr>
        <p:txBody>
          <a:bodyPr lIns="91435" tIns="45718" rIns="91435" bIns="45718"/>
          <a:lstStyle>
            <a:lvl1pPr eaLnBrk="1" hangingPunct="1">
              <a:defRPr/>
            </a:lvl1pPr>
          </a:lstStyle>
          <a:p>
            <a:pPr algn="r"/>
            <a:fld id="{00966E11-C6BD-4B48-BF56-3420906B48D5}" type="datetime1">
              <a:rPr lang="en-US" altLang="zh-TW" smtClean="0">
                <a:solidFill>
                  <a:srgbClr val="DDE89A"/>
                </a:solidFill>
              </a:rPr>
              <a:pPr algn="r"/>
              <a:t>12/25/2018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75" y="6245200"/>
            <a:ext cx="2895451" cy="476622"/>
          </a:xfrm>
          <a:prstGeom prst="rect">
            <a:avLst/>
          </a:prstGeom>
        </p:spPr>
        <p:txBody>
          <a:bodyPr lIns="91435" tIns="45718" rIns="91435" bIns="45718"/>
          <a:lstStyle>
            <a:lvl1pPr eaLnBrk="1" hangingPunct="1"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75" y="6245200"/>
            <a:ext cx="2133079" cy="476622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algn="ctr"/>
            <a:fld id="{2C6B1FF6-39B9-40F5-8B67-33C6354A3D4F}" type="slidenum">
              <a:rPr lang="en-US" smtClean="0">
                <a:solidFill>
                  <a:srgbClr val="DDE89A"/>
                </a:solidFill>
              </a:rPr>
              <a:pPr algn="ctr"/>
              <a:t>‹#›</a:t>
            </a:fld>
            <a:endParaRPr lang="en-US" sz="1600" dirty="0">
              <a:solidFill>
                <a:srgbClr val="FFFFF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53370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232225A-2835-4C66-9961-457C5F2ED093}" type="datetime1">
              <a:rPr lang="en-US" altLang="zh-TW" smtClean="0">
                <a:solidFill>
                  <a:srgbClr val="DDE89A"/>
                </a:solidFill>
              </a:rPr>
              <a:pPr algn="r"/>
              <a:t>12/25/2018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C6B1FF6-39B9-40F5-8B67-33C6354A3D4F}" type="slidenum">
              <a:rPr lang="en-US" smtClean="0">
                <a:solidFill>
                  <a:srgbClr val="DDE89A"/>
                </a:solidFill>
              </a:rPr>
              <a:pPr algn="ctr"/>
              <a:t>‹#›</a:t>
            </a:fld>
            <a:endParaRPr lang="en-US" sz="1600" dirty="0">
              <a:solidFill>
                <a:srgbClr val="FFFFF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23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8E5F-72AF-4516-BCC8-4BCD1B7DAE4A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23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4636-5390-4360-93D4-2E7C75FD9901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0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A9D-B0AB-4018-B05F-F8CAE0DF3FB4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81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4DEF-6016-4724-9F51-38C89BD505EF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58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CF4-8D03-4E96-8EBD-40688B41EF9C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7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84E8-8410-4E79-B57B-FE8E0C00A501}" type="datetime1">
              <a:rPr lang="en-US" altLang="zh-TW" smtClean="0"/>
              <a:t>12/25/2018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248C-3FF4-4BAC-AF5B-ADC97AFE1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0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底_醫學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6586" y="6194971"/>
            <a:ext cx="4810869" cy="66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76356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Times New Roman" pitchFamily="18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Times New Roman" pitchFamily="18" charset="0"/>
              </a:rPr>
              <a:t>第二層</a:t>
            </a:r>
          </a:p>
          <a:p>
            <a:pPr lvl="2"/>
            <a:r>
              <a:rPr lang="zh-TW" altLang="en-US" smtClean="0">
                <a:sym typeface="Times New Roman" pitchFamily="18" charset="0"/>
              </a:rPr>
              <a:t>第三層</a:t>
            </a:r>
          </a:p>
          <a:p>
            <a:pPr lvl="3"/>
            <a:r>
              <a:rPr lang="zh-TW" altLang="en-US" smtClean="0">
                <a:sym typeface="Times New Roman" pitchFamily="18" charset="0"/>
              </a:rPr>
              <a:t>第四層</a:t>
            </a:r>
          </a:p>
          <a:p>
            <a:pPr lvl="4"/>
            <a:r>
              <a:rPr lang="zh-TW" altLang="en-US" smtClean="0">
                <a:sym typeface="Times New Roman" pitchFamily="18" charset="0"/>
              </a:rPr>
              <a:t>第五層</a:t>
            </a:r>
            <a:endParaRPr lang="en-US" altLang="zh-TW" smtClean="0">
              <a:sym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992" y="1318246"/>
            <a:ext cx="6018609" cy="48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76356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pitchFamily="34" charset="0"/>
              </a:rPr>
              <a:t>按一下以編輯母片標題樣式</a:t>
            </a:r>
            <a:endParaRPr lang="en-US" altLang="zh-TW" smtClean="0"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4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7905" indent="-27905" algn="r" rtl="0" eaLnBrk="1" fontAlgn="base" hangingPunct="1">
        <a:spcBef>
          <a:spcPts val="422"/>
        </a:spcBef>
        <a:spcAft>
          <a:spcPct val="0"/>
        </a:spcAft>
        <a:buSzPct val="100000"/>
        <a:buFont typeface="Times New Roman" pitchFamily="18" charset="0"/>
        <a:buChar char="•"/>
        <a:defRPr sz="1500" i="1">
          <a:solidFill>
            <a:srgbClr val="FFFFFF"/>
          </a:solidFill>
          <a:latin typeface="+mn-lt"/>
          <a:ea typeface="+mn-ea"/>
          <a:cs typeface="+mn-cs"/>
          <a:sym typeface="Times New Roman" pitchFamily="18" charset="0"/>
        </a:defRPr>
      </a:lvl1pPr>
      <a:lvl2pPr marL="285740" indent="-7814" algn="ctr" rtl="0" eaLnBrk="1" fontAlgn="base" hangingPunct="1">
        <a:spcBef>
          <a:spcPts val="633"/>
        </a:spcBef>
        <a:spcAft>
          <a:spcPct val="0"/>
        </a:spcAft>
        <a:buSzPct val="100000"/>
        <a:buFont typeface="Arial" pitchFamily="34" charset="0"/>
        <a:buChar char="–"/>
        <a:defRPr sz="27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2pPr>
      <a:lvl3pPr marL="607197" indent="-7814" algn="ctr" rtl="0" eaLnBrk="1" fontAlgn="base" hangingPunct="1">
        <a:spcBef>
          <a:spcPts val="633"/>
        </a:spcBef>
        <a:spcAft>
          <a:spcPct val="0"/>
        </a:spcAft>
        <a:buSzPct val="100000"/>
        <a:buFont typeface="Arial" pitchFamily="34" charset="0"/>
        <a:buChar char="•"/>
        <a:defRPr sz="24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3pPr>
      <a:lvl4pPr marL="928654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pitchFamily="34" charset="0"/>
        <a:buChar char="–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4pPr>
      <a:lvl5pPr marL="1250112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pitchFamily="34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5pPr>
      <a:lvl6pPr marL="1571569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6pPr>
      <a:lvl7pPr marL="1893026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7pPr>
      <a:lvl8pPr marL="2214484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8pPr>
      <a:lvl9pPr marL="2535941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9pPr>
    </p:bodyStyle>
    <p:otherStyle>
      <a:defPPr>
        <a:defRPr lang="zh-TW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pt底_醫學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415" y="0"/>
            <a:ext cx="6474023" cy="13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pitchFamily="34" charset="0"/>
              </a:rPr>
              <a:t>按一下以編輯母片標題樣式</a:t>
            </a:r>
            <a:endParaRPr lang="en-US" altLang="zh-TW" smtClean="0">
              <a:sym typeface="Arial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437680"/>
            <a:ext cx="8233172" cy="542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pitchFamily="34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Arial" pitchFamily="34" charset="0"/>
              </a:rPr>
              <a:t>第二層</a:t>
            </a:r>
          </a:p>
          <a:p>
            <a:pPr lvl="2"/>
            <a:r>
              <a:rPr lang="zh-TW" altLang="en-US" smtClean="0">
                <a:sym typeface="Arial" pitchFamily="34" charset="0"/>
              </a:rPr>
              <a:t>第三層</a:t>
            </a:r>
          </a:p>
          <a:p>
            <a:pPr lvl="3"/>
            <a:r>
              <a:rPr lang="zh-TW" altLang="en-US" smtClean="0">
                <a:sym typeface="Arial" pitchFamily="34" charset="0"/>
              </a:rPr>
              <a:t>第四層</a:t>
            </a:r>
          </a:p>
          <a:p>
            <a:pPr lvl="4"/>
            <a:r>
              <a:rPr lang="zh-TW" altLang="en-US" smtClean="0">
                <a:sym typeface="Arial" pitchFamily="34" charset="0"/>
              </a:rPr>
              <a:t>第五層</a:t>
            </a:r>
            <a:endParaRPr lang="en-US" altLang="zh-TW" smtClean="0">
              <a:sym typeface="Arial" pitchFamily="34" charset="0"/>
            </a:endParaRP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0597" y="6500813"/>
            <a:ext cx="218777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88" tIns="32144" rIns="64288" bIns="321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ea typeface="新細明體" pitchFamily="18" charset="-120"/>
                <a:cs typeface="Arial" pitchFamily="34" charset="0"/>
              </a:defRPr>
            </a:lvl1pPr>
          </a:lstStyle>
          <a:p>
            <a:fld id="{71987786-0E3A-42F0-AB67-89F5165D177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68984" indent="-241080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1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478813" indent="-200901" algn="l" rtl="0" eaLnBrk="1" fontAlgn="base" hangingPunct="1">
        <a:spcBef>
          <a:spcPts val="633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7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760074" indent="-160721" algn="l" rtl="0" eaLnBrk="1" fontAlgn="base" hangingPunct="1">
        <a:spcBef>
          <a:spcPts val="633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081515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402956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1724397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6pPr>
      <a:lvl7pPr marL="2045837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7pPr>
      <a:lvl8pPr marL="2367279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8pPr>
      <a:lvl9pPr marL="2688719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zh-TW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底_醫學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6586" y="6194971"/>
            <a:ext cx="4810869" cy="66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76356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Times New Roman" pitchFamily="18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Times New Roman" pitchFamily="18" charset="0"/>
              </a:rPr>
              <a:t>第二層</a:t>
            </a:r>
          </a:p>
          <a:p>
            <a:pPr lvl="2"/>
            <a:r>
              <a:rPr lang="zh-TW" altLang="en-US" smtClean="0">
                <a:sym typeface="Times New Roman" pitchFamily="18" charset="0"/>
              </a:rPr>
              <a:t>第三層</a:t>
            </a:r>
          </a:p>
          <a:p>
            <a:pPr lvl="3"/>
            <a:r>
              <a:rPr lang="zh-TW" altLang="en-US" smtClean="0">
                <a:sym typeface="Times New Roman" pitchFamily="18" charset="0"/>
              </a:rPr>
              <a:t>第四層</a:t>
            </a:r>
          </a:p>
          <a:p>
            <a:pPr lvl="4"/>
            <a:r>
              <a:rPr lang="zh-TW" altLang="en-US" smtClean="0">
                <a:sym typeface="Times New Roman" pitchFamily="18" charset="0"/>
              </a:rPr>
              <a:t>第五層</a:t>
            </a:r>
            <a:endParaRPr lang="en-US" altLang="zh-TW" smtClean="0">
              <a:sym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992" y="1318246"/>
            <a:ext cx="6018609" cy="48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76356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pitchFamily="34" charset="0"/>
              </a:rPr>
              <a:t>按一下以編輯母片標題樣式</a:t>
            </a:r>
            <a:endParaRPr lang="en-US" altLang="zh-TW" smtClean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2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7905" indent="-27905" algn="r" rtl="0" eaLnBrk="1" fontAlgn="base" hangingPunct="1">
        <a:spcBef>
          <a:spcPts val="422"/>
        </a:spcBef>
        <a:spcAft>
          <a:spcPct val="0"/>
        </a:spcAft>
        <a:buSzPct val="100000"/>
        <a:buFont typeface="Times New Roman" pitchFamily="18" charset="0"/>
        <a:buChar char="•"/>
        <a:defRPr sz="1500" i="1">
          <a:solidFill>
            <a:srgbClr val="FFFFFF"/>
          </a:solidFill>
          <a:latin typeface="+mn-lt"/>
          <a:ea typeface="+mn-ea"/>
          <a:cs typeface="+mn-cs"/>
          <a:sym typeface="Times New Roman" pitchFamily="18" charset="0"/>
        </a:defRPr>
      </a:lvl1pPr>
      <a:lvl2pPr marL="285740" indent="-7814" algn="ctr" rtl="0" eaLnBrk="1" fontAlgn="base" hangingPunct="1">
        <a:spcBef>
          <a:spcPts val="633"/>
        </a:spcBef>
        <a:spcAft>
          <a:spcPct val="0"/>
        </a:spcAft>
        <a:buSzPct val="100000"/>
        <a:buFont typeface="Arial" pitchFamily="34" charset="0"/>
        <a:buChar char="–"/>
        <a:defRPr sz="27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2pPr>
      <a:lvl3pPr marL="607197" indent="-7814" algn="ctr" rtl="0" eaLnBrk="1" fontAlgn="base" hangingPunct="1">
        <a:spcBef>
          <a:spcPts val="633"/>
        </a:spcBef>
        <a:spcAft>
          <a:spcPct val="0"/>
        </a:spcAft>
        <a:buSzPct val="100000"/>
        <a:buFont typeface="Arial" pitchFamily="34" charset="0"/>
        <a:buChar char="•"/>
        <a:defRPr sz="24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3pPr>
      <a:lvl4pPr marL="928654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pitchFamily="34" charset="0"/>
        <a:buChar char="–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4pPr>
      <a:lvl5pPr marL="1250112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pitchFamily="34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5pPr>
      <a:lvl6pPr marL="1571569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6pPr>
      <a:lvl7pPr marL="1893026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7pPr>
      <a:lvl8pPr marL="2214484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8pPr>
      <a:lvl9pPr marL="2535941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9pPr>
    </p:bodyStyle>
    <p:otherStyle>
      <a:defPPr>
        <a:defRPr lang="zh-TW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thieme-connect/docs/thieme_clinical_collections" TargetMode="External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products@flysheet.com.t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2"/>
          <p:cNvSpPr>
            <a:spLocks noGrp="1"/>
          </p:cNvSpPr>
          <p:nvPr>
            <p:ph type="ctrTitle"/>
          </p:nvPr>
        </p:nvSpPr>
        <p:spPr>
          <a:xfrm>
            <a:off x="2987824" y="1628800"/>
            <a:ext cx="6048672" cy="1944216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28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Thieme</a:t>
            </a:r>
            <a:r>
              <a:rPr lang="en-US" altLang="zh-TW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Clinical Collections</a:t>
            </a:r>
            <a:br>
              <a:rPr lang="en-US" altLang="zh-TW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Thiem</a:t>
            </a:r>
            <a:r>
              <a:rPr lang="zh-TW" altLang="en-US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臨床電子書套裝</a:t>
            </a:r>
            <a:r>
              <a:rPr lang="en-US" altLang="zh-TW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zh-TW" altLang="en-US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使用說明</a:t>
            </a:r>
            <a:endParaRPr lang="zh-TW" altLang="en-US" sz="2800" b="1" dirty="0">
              <a:solidFill>
                <a:srgbClr val="002060"/>
              </a:solidFill>
              <a:latin typeface="Verdana" panose="020B0604030504040204" pitchFamily="34" charset="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34072" y="3707740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prime resource for essential clinical e-books </a:t>
            </a:r>
            <a:endParaRPr lang="zh-TW" altLang="en-US" dirty="0">
              <a:solidFill>
                <a:schemeClr val="tx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7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5-01-19 下午5.2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5" y="0"/>
            <a:ext cx="813390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32209" cy="4941168"/>
          </a:xfrm>
        </p:spPr>
        <p:txBody>
          <a:bodyPr vert="eaVert">
            <a:normAutofit/>
          </a:bodyPr>
          <a:lstStyle/>
          <a:p>
            <a:pPr algn="ctr"/>
            <a:r>
              <a:rPr lang="zh-TW" altLang="en-US" sz="3800" dirty="0" smtClean="0">
                <a:solidFill>
                  <a:srgbClr val="002060"/>
                </a:solidFill>
              </a:rPr>
              <a:t>叢書瀏覽</a:t>
            </a:r>
            <a:endParaRPr lang="zh-TW" altLang="en-US" sz="3800" spc="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79712" y="3501008"/>
            <a:ext cx="2448272" cy="50405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3995936" y="2348880"/>
            <a:ext cx="2478686" cy="10066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書目清單，依字母順序排列</a:t>
            </a:r>
            <a:r>
              <a:rPr lang="zh-TW" altLang="zh-TW" sz="1400" b="1" dirty="0">
                <a:solidFill>
                  <a:srgbClr val="FF0000"/>
                </a:solidFill>
              </a:rPr>
              <a:t>：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書目</a:t>
            </a:r>
            <a:endParaRPr lang="en-US" altLang="zh-TW" sz="1400" b="1" dirty="0" smtClean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著者</a:t>
            </a:r>
            <a:endParaRPr lang="en-US" altLang="zh-TW" sz="1400" b="1" dirty="0" smtClean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en-US" altLang="zh-TW" sz="1400" b="1" dirty="0" smtClean="0">
                <a:solidFill>
                  <a:schemeClr val="tx1"/>
                </a:solidFill>
              </a:rPr>
              <a:t>E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-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ISBN</a:t>
            </a:r>
            <a:endParaRPr lang="en-US" altLang="zh-TW" sz="1400" b="1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07704" y="1988840"/>
            <a:ext cx="1008112" cy="28803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501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螢幕快照 2015-01-19 下午5.4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727317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1020241" cy="4725144"/>
          </a:xfrm>
        </p:spPr>
        <p:txBody>
          <a:bodyPr vert="eaVert">
            <a:normAutofit/>
          </a:bodyPr>
          <a:lstStyle/>
          <a:p>
            <a:pPr algn="ctr"/>
            <a:r>
              <a:rPr lang="zh-TW" altLang="en-US" sz="3800" dirty="0" smtClean="0">
                <a:solidFill>
                  <a:srgbClr val="002060"/>
                </a:solidFill>
              </a:rPr>
              <a:t>圖書瀏覽</a:t>
            </a:r>
            <a:endParaRPr lang="zh-TW" altLang="en-US" sz="3800" spc="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660232" y="1700808"/>
            <a:ext cx="2088232" cy="1152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電子書套裝列表，提供不同排序方式：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作者</a:t>
            </a:r>
            <a:endParaRPr lang="en-US" altLang="zh-TW" sz="1400" b="1" dirty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上線日期</a:t>
            </a:r>
            <a:endParaRPr lang="en-US" altLang="zh-TW" sz="1400" b="1" dirty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書名</a:t>
            </a:r>
            <a:endParaRPr lang="en-US" altLang="zh-TW" sz="14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3688" y="1988840"/>
            <a:ext cx="4752528" cy="122413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059832" y="1628800"/>
            <a:ext cx="720080" cy="28803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835696" y="4869160"/>
            <a:ext cx="3600400" cy="93610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5580112" y="4869160"/>
            <a:ext cx="2520280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書目資訊包含：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作者：年代</a:t>
            </a:r>
            <a:endParaRPr lang="en-US" altLang="zh-TW" sz="1400" b="1" dirty="0" smtClean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書名</a:t>
            </a:r>
            <a:endParaRPr lang="en-US" altLang="zh-TW" sz="1400" b="1" dirty="0" smtClean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en-US" altLang="zh-TW" sz="1400" b="1" dirty="0" smtClean="0">
                <a:solidFill>
                  <a:schemeClr val="tx1"/>
                </a:solidFill>
              </a:rPr>
              <a:t>Print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-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ISBN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 </a:t>
            </a:r>
            <a:r>
              <a:rPr lang="zh-TW" altLang="zh-TW" sz="1400" b="1" dirty="0" smtClean="0">
                <a:solidFill>
                  <a:schemeClr val="tx1"/>
                </a:solidFill>
              </a:rPr>
              <a:t>/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E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-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ISBN</a:t>
            </a: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所屬套裝／平台</a:t>
            </a:r>
            <a:endParaRPr lang="en-US" altLang="zh-TW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5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5-01-19 下午6.12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5"/>
          <a:stretch/>
        </p:blipFill>
        <p:spPr>
          <a:xfrm>
            <a:off x="-10937" y="1222851"/>
            <a:ext cx="9154937" cy="56351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6474023" cy="980728"/>
          </a:xfrm>
        </p:spPr>
        <p:txBody>
          <a:bodyPr/>
          <a:lstStyle/>
          <a:p>
            <a:pPr algn="ctr"/>
            <a:r>
              <a:rPr lang="zh-TW" altLang="en-US" sz="3800" dirty="0" smtClean="0">
                <a:solidFill>
                  <a:srgbClr val="002060"/>
                </a:solidFill>
              </a:rPr>
              <a:t>檢索功能說明</a:t>
            </a:r>
            <a:endParaRPr lang="zh-TW" altLang="en-US" sz="3800" dirty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5148064" y="1340768"/>
            <a:ext cx="3528392" cy="2160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5148064" y="1052736"/>
            <a:ext cx="2880320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dirty="0" smtClean="0">
                <a:solidFill>
                  <a:srgbClr val="FF0000"/>
                </a:solidFill>
              </a:rPr>
              <a:t>輸入查詢詞彙，選擇特定欄位</a:t>
            </a:r>
            <a:r>
              <a:rPr lang="zh-TW" altLang="en-US" sz="1400" dirty="0">
                <a:solidFill>
                  <a:srgbClr val="FF0000"/>
                </a:solidFill>
              </a:rPr>
              <a:t>檢索</a:t>
            </a:r>
            <a:endParaRPr lang="en-US" altLang="zh-TW" sz="1400" dirty="0" smtClean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0" y="2246305"/>
            <a:ext cx="954538" cy="246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資料欄位</a:t>
            </a:r>
            <a:endParaRPr lang="en-US" altLang="zh-TW" sz="1400" b="1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492896"/>
            <a:ext cx="1979712" cy="345638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195736" y="2996952"/>
            <a:ext cx="6408712" cy="13681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6516216" y="2708920"/>
            <a:ext cx="2088231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4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檢索工具列／布林邏輯</a:t>
            </a:r>
            <a:endParaRPr lang="en-US" altLang="zh-TW" sz="1400" b="1" dirty="0" smtClean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04248" y="5013176"/>
            <a:ext cx="1656184" cy="28870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 bwMode="auto">
          <a:xfrm>
            <a:off x="7308304" y="5517232"/>
            <a:ext cx="1682978" cy="12334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檢索排序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 marL="406354" lvl="0" indent="-153511">
              <a:buFontTx/>
              <a:buChar char="-"/>
              <a:defRPr/>
            </a:pPr>
            <a:r>
              <a:rPr lang="zh-TW" altLang="en-US" sz="1400" b="1" dirty="0">
                <a:solidFill>
                  <a:schemeClr val="tx1"/>
                </a:solidFill>
                <a:latin typeface="+mn-ea"/>
              </a:rPr>
              <a:t>上線</a:t>
            </a:r>
            <a:r>
              <a:rPr lang="zh-TW" altLang="en-US" sz="1400" b="1" dirty="0" smtClean="0">
                <a:solidFill>
                  <a:schemeClr val="tx1"/>
                </a:solidFill>
                <a:latin typeface="+mn-ea"/>
              </a:rPr>
              <a:t>日期</a:t>
            </a:r>
            <a:endParaRPr lang="en-US" altLang="zh-TW" sz="1400" b="1" dirty="0" smtClean="0">
              <a:solidFill>
                <a:schemeClr val="tx1"/>
              </a:solidFill>
              <a:latin typeface="+mn-ea"/>
            </a:endParaRPr>
          </a:p>
          <a:p>
            <a:pPr marL="406354" lvl="0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  <a:latin typeface="+mn-ea"/>
              </a:rPr>
              <a:t>題名</a:t>
            </a:r>
            <a:endParaRPr lang="en-US" altLang="zh-TW" sz="1400" b="1" dirty="0" smtClean="0">
              <a:solidFill>
                <a:schemeClr val="tx1"/>
              </a:solidFill>
              <a:latin typeface="+mn-ea"/>
            </a:endParaRPr>
          </a:p>
          <a:p>
            <a:pPr marL="406354" lvl="0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  <a:latin typeface="+mn-ea"/>
              </a:rPr>
              <a:t>相關性</a:t>
            </a:r>
            <a:endParaRPr lang="en-US" altLang="zh-TW" sz="1400" b="1" dirty="0" smtClean="0">
              <a:solidFill>
                <a:schemeClr val="tx1"/>
              </a:solidFill>
              <a:latin typeface="+mn-ea"/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>
                <a:solidFill>
                  <a:schemeClr val="tx1"/>
                </a:solidFill>
                <a:latin typeface="+mn-ea"/>
              </a:rPr>
              <a:t>作者</a:t>
            </a:r>
            <a:r>
              <a:rPr lang="zh-TW" altLang="en-US" sz="1400" b="1" dirty="0" smtClean="0">
                <a:solidFill>
                  <a:schemeClr val="tx1"/>
                </a:solidFill>
                <a:latin typeface="+mn-ea"/>
              </a:rPr>
              <a:t>排序</a:t>
            </a:r>
            <a:endParaRPr lang="en-US" altLang="zh-TW" sz="1400" b="1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0752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474023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800" dirty="0">
                <a:solidFill>
                  <a:srgbClr val="002060"/>
                </a:solidFill>
              </a:rPr>
              <a:t>檢索</a:t>
            </a:r>
            <a:r>
              <a:rPr lang="zh-TW" altLang="en-US" sz="3800" dirty="0" smtClean="0">
                <a:solidFill>
                  <a:srgbClr val="002060"/>
                </a:solidFill>
              </a:rPr>
              <a:t>步驟─篩選條件（主題為例）</a:t>
            </a:r>
            <a:endParaRPr lang="zh-TW" altLang="en-US" sz="3200" spc="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5577" y="2669013"/>
            <a:ext cx="1944216" cy="30653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699793" y="2623038"/>
            <a:ext cx="5018558" cy="174206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 bwMode="auto">
          <a:xfrm>
            <a:off x="755576" y="2118476"/>
            <a:ext cx="1224136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400" b="1" dirty="0" smtClean="0">
                <a:solidFill>
                  <a:srgbClr val="FF0000"/>
                </a:solidFill>
              </a:rPr>
              <a:t>1. </a:t>
            </a:r>
            <a:r>
              <a:rPr lang="zh-TW" altLang="en-US" sz="1400" b="1" dirty="0">
                <a:solidFill>
                  <a:srgbClr val="FF0000"/>
                </a:solidFill>
              </a:rPr>
              <a:t>文獻類型</a:t>
            </a:r>
            <a:endParaRPr lang="en-US" altLang="zh-TW" sz="1400" b="1" dirty="0" smtClean="0">
              <a:solidFill>
                <a:srgbClr val="FF0000"/>
              </a:solidFill>
            </a:endParaRPr>
          </a:p>
        </p:txBody>
      </p:sp>
      <p:pic>
        <p:nvPicPr>
          <p:cNvPr id="4" name="圖片 3" descr="螢幕快照 2015-01-19 下午6.20.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3"/>
          <a:stretch/>
        </p:blipFill>
        <p:spPr>
          <a:xfrm>
            <a:off x="11334" y="1275699"/>
            <a:ext cx="9144000" cy="56096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504" y="2852936"/>
            <a:ext cx="1872208" cy="93610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051720" y="2852936"/>
            <a:ext cx="5040560" cy="223224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燕尾形向右箭號 4"/>
          <p:cNvSpPr/>
          <p:nvPr/>
        </p:nvSpPr>
        <p:spPr bwMode="auto">
          <a:xfrm>
            <a:off x="1691680" y="2852936"/>
            <a:ext cx="432048" cy="288032"/>
          </a:xfrm>
          <a:prstGeom prst="notchedRightArrow">
            <a:avLst/>
          </a:prstGeom>
          <a:solidFill>
            <a:srgbClr val="800000"/>
          </a:solidFill>
          <a:ln w="12700" cap="flat" cmpd="sng" algn="ctr">
            <a:solidFill>
              <a:srgbClr val="DDE8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4008" y="1484784"/>
            <a:ext cx="2771800" cy="5847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rgbClr val="FF0000"/>
                </a:solidFill>
              </a:rPr>
              <a:t>＊可以單主題檢索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FF0000"/>
                </a:solidFill>
              </a:rPr>
              <a:t>＊也可以跨主題查詢</a:t>
            </a:r>
            <a:endParaRPr lang="en-US" altLang="zh-TW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3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011951" cy="436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0"/>
            <a:ext cx="6768752" cy="1343918"/>
          </a:xfrm>
        </p:spPr>
        <p:txBody>
          <a:bodyPr>
            <a:normAutofit/>
          </a:bodyPr>
          <a:lstStyle/>
          <a:p>
            <a:pPr algn="ctr"/>
            <a:r>
              <a:rPr lang="zh-TW" altLang="en-US" sz="3800" dirty="0">
                <a:solidFill>
                  <a:srgbClr val="002060"/>
                </a:solidFill>
              </a:rPr>
              <a:t>檢索</a:t>
            </a:r>
            <a:r>
              <a:rPr lang="zh-TW" altLang="en-US" sz="3800" dirty="0" smtClean="0">
                <a:solidFill>
                  <a:srgbClr val="002060"/>
                </a:solidFill>
              </a:rPr>
              <a:t>步驟─篩選條件</a:t>
            </a:r>
            <a:r>
              <a:rPr lang="zh-TW" altLang="zh-TW" sz="3800" dirty="0" smtClean="0">
                <a:solidFill>
                  <a:srgbClr val="002060"/>
                </a:solidFill>
              </a:rPr>
              <a:t>(</a:t>
            </a:r>
            <a:r>
              <a:rPr lang="zh-TW" altLang="en-US" sz="3800" dirty="0" smtClean="0">
                <a:solidFill>
                  <a:srgbClr val="002060"/>
                </a:solidFill>
              </a:rPr>
              <a:t>語言）</a:t>
            </a:r>
            <a:endParaRPr lang="zh-TW" altLang="en-US" sz="3200" spc="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2472" y="3025717"/>
            <a:ext cx="1658456" cy="30653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420928" y="3016462"/>
            <a:ext cx="2511112" cy="142065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 bwMode="auto">
          <a:xfrm>
            <a:off x="764744" y="2708920"/>
            <a:ext cx="566896" cy="3075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語</a:t>
            </a:r>
            <a:r>
              <a:rPr lang="zh-TW" altLang="en-US" sz="1400" b="1" dirty="0">
                <a:solidFill>
                  <a:srgbClr val="FF0000"/>
                </a:solidFill>
              </a:rPr>
              <a:t>言</a:t>
            </a:r>
            <a:endParaRPr lang="en-US" altLang="zh-TW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2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6" y="1340769"/>
            <a:ext cx="716238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0"/>
            <a:ext cx="7128792" cy="1343918"/>
          </a:xfrm>
        </p:spPr>
        <p:txBody>
          <a:bodyPr>
            <a:normAutofit/>
          </a:bodyPr>
          <a:lstStyle/>
          <a:p>
            <a:pPr algn="ctr"/>
            <a:r>
              <a:rPr lang="zh-TW" altLang="en-US" sz="3800" dirty="0">
                <a:solidFill>
                  <a:srgbClr val="002060"/>
                </a:solidFill>
              </a:rPr>
              <a:t>檢索</a:t>
            </a:r>
            <a:r>
              <a:rPr lang="zh-TW" altLang="en-US" sz="3800" dirty="0" smtClean="0">
                <a:solidFill>
                  <a:srgbClr val="002060"/>
                </a:solidFill>
              </a:rPr>
              <a:t>步驟─</a:t>
            </a:r>
            <a:r>
              <a:rPr lang="zh-TW" altLang="en-US" sz="3800" smtClean="0">
                <a:solidFill>
                  <a:srgbClr val="002060"/>
                </a:solidFill>
              </a:rPr>
              <a:t>篩選條件（期刊）</a:t>
            </a:r>
            <a:endParaRPr lang="zh-TW" altLang="en-US" sz="3200" spc="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2472" y="3025717"/>
            <a:ext cx="1505272" cy="30653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267744" y="3016462"/>
            <a:ext cx="4104456" cy="206872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 bwMode="auto">
          <a:xfrm>
            <a:off x="755576" y="2708920"/>
            <a:ext cx="792088" cy="3075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4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1400" b="1" dirty="0">
                <a:solidFill>
                  <a:srgbClr val="FF0000"/>
                </a:solidFill>
              </a:rPr>
              <a:t>期刊</a:t>
            </a:r>
            <a:endParaRPr lang="en-US" altLang="zh-TW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2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1412776"/>
            <a:ext cx="6972254" cy="45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0"/>
            <a:ext cx="6912768" cy="1343918"/>
          </a:xfrm>
        </p:spPr>
        <p:txBody>
          <a:bodyPr>
            <a:normAutofit/>
          </a:bodyPr>
          <a:lstStyle/>
          <a:p>
            <a:pPr algn="ctr"/>
            <a:r>
              <a:rPr lang="zh-TW" altLang="en-US" sz="3800" dirty="0">
                <a:solidFill>
                  <a:srgbClr val="002060"/>
                </a:solidFill>
              </a:rPr>
              <a:t>檢索</a:t>
            </a:r>
            <a:r>
              <a:rPr lang="zh-TW" altLang="en-US" sz="3800" dirty="0" smtClean="0">
                <a:solidFill>
                  <a:srgbClr val="002060"/>
                </a:solidFill>
              </a:rPr>
              <a:t>步驟─</a:t>
            </a:r>
            <a:r>
              <a:rPr lang="zh-TW" altLang="en-US" sz="3800" smtClean="0">
                <a:solidFill>
                  <a:srgbClr val="002060"/>
                </a:solidFill>
              </a:rPr>
              <a:t>篩選條件（作者）</a:t>
            </a:r>
            <a:endParaRPr lang="zh-TW" altLang="en-US" sz="3200" spc="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3486" y="3314327"/>
            <a:ext cx="1505272" cy="47471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267744" y="3313269"/>
            <a:ext cx="3816424" cy="141187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 bwMode="auto">
          <a:xfrm>
            <a:off x="773486" y="2996951"/>
            <a:ext cx="826956" cy="317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作者</a:t>
            </a:r>
            <a:endParaRPr lang="en-US" altLang="zh-TW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8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3" y="1348369"/>
            <a:ext cx="7054211" cy="455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-20821"/>
            <a:ext cx="7056784" cy="1343918"/>
          </a:xfrm>
        </p:spPr>
        <p:txBody>
          <a:bodyPr>
            <a:normAutofit/>
          </a:bodyPr>
          <a:lstStyle/>
          <a:p>
            <a:pPr algn="ctr"/>
            <a:r>
              <a:rPr lang="zh-TW" altLang="en-US" sz="3800" dirty="0">
                <a:solidFill>
                  <a:srgbClr val="002060"/>
                </a:solidFill>
              </a:rPr>
              <a:t>檢索</a:t>
            </a:r>
            <a:r>
              <a:rPr lang="zh-TW" altLang="en-US" sz="3800" dirty="0" smtClean="0">
                <a:solidFill>
                  <a:srgbClr val="002060"/>
                </a:solidFill>
              </a:rPr>
              <a:t>步驟─</a:t>
            </a:r>
            <a:r>
              <a:rPr lang="zh-TW" altLang="en-US" sz="3800" smtClean="0">
                <a:solidFill>
                  <a:srgbClr val="002060"/>
                </a:solidFill>
              </a:rPr>
              <a:t>篩選條件（叢書）</a:t>
            </a:r>
            <a:endParaRPr lang="zh-TW" altLang="en-US" sz="3200" spc="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3486" y="3458343"/>
            <a:ext cx="1350242" cy="47471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123728" y="3457285"/>
            <a:ext cx="3816424" cy="16999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 bwMode="auto">
          <a:xfrm>
            <a:off x="748333" y="3140967"/>
            <a:ext cx="826956" cy="3163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叢書</a:t>
            </a:r>
            <a:endParaRPr lang="en-US" altLang="zh-TW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8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3042"/>
            <a:ext cx="7366745" cy="47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188639"/>
            <a:ext cx="7272808" cy="1153075"/>
          </a:xfrm>
        </p:spPr>
        <p:txBody>
          <a:bodyPr>
            <a:normAutofit/>
          </a:bodyPr>
          <a:lstStyle/>
          <a:p>
            <a:pPr algn="ctr"/>
            <a:r>
              <a:rPr lang="zh-TW" altLang="en-US" sz="3800" dirty="0">
                <a:solidFill>
                  <a:srgbClr val="002060"/>
                </a:solidFill>
              </a:rPr>
              <a:t>檢索</a:t>
            </a:r>
            <a:r>
              <a:rPr lang="zh-TW" altLang="en-US" sz="3800" dirty="0" smtClean="0">
                <a:solidFill>
                  <a:srgbClr val="002060"/>
                </a:solidFill>
              </a:rPr>
              <a:t>步驟─篩選條件（收錄套裝）</a:t>
            </a:r>
            <a:endParaRPr lang="zh-TW" altLang="en-US" sz="3200" spc="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1478" y="3790098"/>
            <a:ext cx="1350242" cy="47471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051720" y="3789041"/>
            <a:ext cx="2243212" cy="13681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 bwMode="auto">
          <a:xfrm>
            <a:off x="701478" y="3429000"/>
            <a:ext cx="1638274" cy="3610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400" b="1" dirty="0" err="1" smtClean="0">
                <a:solidFill>
                  <a:srgbClr val="FF0000"/>
                </a:solidFill>
              </a:rPr>
              <a:t>Thieme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E-Library</a:t>
            </a:r>
          </a:p>
        </p:txBody>
      </p:sp>
    </p:spTree>
    <p:extLst>
      <p:ext uri="{BB962C8B-B14F-4D97-AF65-F5344CB8AC3E}">
        <p14:creationId xmlns:p14="http://schemas.microsoft.com/office/powerpoint/2010/main" val="72324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2" y="1196752"/>
            <a:ext cx="7366745" cy="48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0"/>
            <a:ext cx="6912768" cy="1343918"/>
          </a:xfrm>
        </p:spPr>
        <p:txBody>
          <a:bodyPr>
            <a:normAutofit/>
          </a:bodyPr>
          <a:lstStyle/>
          <a:p>
            <a:pPr algn="ctr"/>
            <a:r>
              <a:rPr lang="zh-TW" altLang="en-US" sz="3800" dirty="0">
                <a:solidFill>
                  <a:srgbClr val="002060"/>
                </a:solidFill>
              </a:rPr>
              <a:t>檢索</a:t>
            </a:r>
            <a:r>
              <a:rPr lang="zh-TW" altLang="en-US" sz="3800" dirty="0" smtClean="0">
                <a:solidFill>
                  <a:srgbClr val="002060"/>
                </a:solidFill>
              </a:rPr>
              <a:t>步驟─篩選條件（出版年）</a:t>
            </a:r>
            <a:endParaRPr lang="zh-TW" altLang="en-US" sz="3200" spc="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6690" y="3998404"/>
            <a:ext cx="1350242" cy="47471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066931" y="3997347"/>
            <a:ext cx="4190177" cy="13681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 bwMode="auto">
          <a:xfrm>
            <a:off x="701478" y="3789040"/>
            <a:ext cx="1350242" cy="2093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出版年份</a:t>
            </a:r>
            <a:endParaRPr lang="en-US" altLang="zh-TW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6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0"/>
            <a:ext cx="6912768" cy="1343918"/>
          </a:xfrm>
        </p:spPr>
        <p:txBody>
          <a:bodyPr/>
          <a:lstStyle/>
          <a:p>
            <a:pPr algn="ctr"/>
            <a:r>
              <a:rPr kumimoji="1" lang="zh-TW" altLang="en-US" dirty="0" smtClean="0">
                <a:solidFill>
                  <a:srgbClr val="000090"/>
                </a:solidFill>
              </a:rPr>
              <a:t>大</a:t>
            </a:r>
            <a:r>
              <a:rPr kumimoji="1" lang="en-US" altLang="zh-TW" dirty="0" smtClean="0">
                <a:solidFill>
                  <a:srgbClr val="000090"/>
                </a:solidFill>
              </a:rPr>
              <a:t> </a:t>
            </a:r>
            <a:r>
              <a:rPr kumimoji="1" lang="zh-TW" altLang="en-US" dirty="0" smtClean="0">
                <a:solidFill>
                  <a:srgbClr val="000090"/>
                </a:solidFill>
              </a:rPr>
              <a:t>綱</a:t>
            </a:r>
            <a:endParaRPr kumimoji="1" lang="zh-TW" altLang="en-US" dirty="0">
              <a:solidFill>
                <a:srgbClr val="00009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</a:t>
            </a:fld>
            <a:endParaRPr lang="en-US" altLang="zh-TW"/>
          </a:p>
        </p:txBody>
      </p:sp>
      <p:graphicFrame>
        <p:nvGraphicFramePr>
          <p:cNvPr id="5" name="資料圖表 4"/>
          <p:cNvGraphicFramePr/>
          <p:nvPr>
            <p:extLst>
              <p:ext uri="{D42A27DB-BD31-4B8C-83A1-F6EECF244321}">
                <p14:modId xmlns:p14="http://schemas.microsoft.com/office/powerpoint/2010/main" val="1667580749"/>
              </p:ext>
            </p:extLst>
          </p:nvPr>
        </p:nvGraphicFramePr>
        <p:xfrm>
          <a:off x="107504" y="1052736"/>
          <a:ext cx="897743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34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螢幕快照 2015-01-20 上午9.02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64" y="0"/>
            <a:ext cx="7731736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1092249" cy="4581128"/>
          </a:xfrm>
        </p:spPr>
        <p:txBody>
          <a:bodyPr vert="eaVert"/>
          <a:lstStyle/>
          <a:p>
            <a:r>
              <a:rPr kumimoji="1" lang="zh-TW" altLang="en-US" dirty="0" smtClean="0">
                <a:solidFill>
                  <a:srgbClr val="000090"/>
                </a:solidFill>
              </a:rPr>
              <a:t>檢索結果列表</a:t>
            </a:r>
            <a:endParaRPr kumimoji="1" lang="zh-TW" altLang="en-US" dirty="0">
              <a:solidFill>
                <a:srgbClr val="00009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 bwMode="auto">
          <a:xfrm>
            <a:off x="5076056" y="1988840"/>
            <a:ext cx="2016224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結果列表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zh-TW" altLang="en-US" sz="1400" dirty="0" smtClean="0">
                <a:solidFill>
                  <a:srgbClr val="000090"/>
                </a:solidFill>
              </a:rPr>
              <a:t>藍色是沒有使用權</a:t>
            </a:r>
            <a:endParaRPr lang="en-US" altLang="zh-TW" sz="1400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zh-TW" altLang="en-US" sz="1400" dirty="0" smtClean="0">
                <a:solidFill>
                  <a:srgbClr val="000090"/>
                </a:solidFill>
              </a:rPr>
              <a:t>綠色是有使用權</a:t>
            </a:r>
            <a:endParaRPr lang="en-US" altLang="zh-TW" sz="1400" dirty="0">
              <a:solidFill>
                <a:srgbClr val="0000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7864" y="548680"/>
            <a:ext cx="5688632" cy="122413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884368" y="2132856"/>
            <a:ext cx="1080120" cy="93610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7884368" y="3068960"/>
            <a:ext cx="1224136" cy="1152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排序方式：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zh-TW" altLang="en-US" sz="1400" dirty="0" smtClean="0">
                <a:solidFill>
                  <a:srgbClr val="000090"/>
                </a:solidFill>
              </a:rPr>
              <a:t>上線時間</a:t>
            </a:r>
            <a:endParaRPr lang="en-US" altLang="zh-TW" sz="1400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zh-TW" altLang="en-US" sz="1400" dirty="0" smtClean="0">
                <a:solidFill>
                  <a:srgbClr val="000090"/>
                </a:solidFill>
              </a:rPr>
              <a:t>書名</a:t>
            </a:r>
            <a:endParaRPr lang="en-US" altLang="zh-TW" sz="1400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zh-TW" altLang="en-US" sz="1400" dirty="0" smtClean="0">
                <a:solidFill>
                  <a:srgbClr val="000090"/>
                </a:solidFill>
              </a:rPr>
              <a:t>相關度</a:t>
            </a:r>
            <a:endParaRPr lang="en-US" altLang="zh-TW" sz="1400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zh-TW" altLang="en-US" sz="1400" dirty="0" smtClean="0">
                <a:solidFill>
                  <a:srgbClr val="000090"/>
                </a:solidFill>
              </a:rPr>
              <a:t>作者</a:t>
            </a:r>
            <a:endParaRPr lang="en-US" altLang="zh-TW" sz="1400" dirty="0" smtClean="0">
              <a:solidFill>
                <a:srgbClr val="00009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5936" y="3717032"/>
            <a:ext cx="936104" cy="2160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995936" y="5013176"/>
            <a:ext cx="936104" cy="2160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888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5-01-19 下午5.5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167"/>
            <a:ext cx="9144000" cy="60718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33361"/>
            <a:ext cx="6474023" cy="659335"/>
          </a:xfrm>
        </p:spPr>
        <p:txBody>
          <a:bodyPr/>
          <a:lstStyle/>
          <a:p>
            <a:pPr algn="ctr"/>
            <a:r>
              <a:rPr lang="zh-TW" altLang="en-US" sz="3800" dirty="0" smtClean="0">
                <a:solidFill>
                  <a:srgbClr val="002060"/>
                </a:solidFill>
              </a:rPr>
              <a:t>完整書目資訊</a:t>
            </a:r>
            <a:endParaRPr lang="zh-TW" altLang="en-US" sz="3800" dirty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179512" y="1268760"/>
            <a:ext cx="1800200" cy="33178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123728" y="1268761"/>
            <a:ext cx="1944216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作者｜圖書訂購資料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267744" y="1772816"/>
            <a:ext cx="1378875" cy="3731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基本書目資訊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67744" y="2132856"/>
            <a:ext cx="4608512" cy="86409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79512" y="2060848"/>
            <a:ext cx="1800200" cy="273630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 bwMode="auto">
          <a:xfrm>
            <a:off x="179512" y="4797152"/>
            <a:ext cx="1535398" cy="378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封面及版本資訊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68344" y="2132856"/>
            <a:ext cx="864096" cy="33178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 bwMode="auto">
          <a:xfrm>
            <a:off x="6878771" y="1700808"/>
            <a:ext cx="2134003" cy="378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4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推薦、分享與書目下載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43808" y="6165304"/>
            <a:ext cx="2664296" cy="57606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 bwMode="auto">
          <a:xfrm>
            <a:off x="5580112" y="6165304"/>
            <a:ext cx="1563629" cy="5051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閱讀模式：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1400" b="1" dirty="0" smtClean="0">
                <a:solidFill>
                  <a:schemeClr val="tx1"/>
                </a:solidFill>
              </a:rPr>
              <a:t>HTML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｜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PDF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pic>
        <p:nvPicPr>
          <p:cNvPr id="5" name="圖片 4" descr="螢幕快照 2015-01-19 下午5.54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68960"/>
            <a:ext cx="3029366" cy="2990638"/>
          </a:xfrm>
          <a:prstGeom prst="rect">
            <a:avLst/>
          </a:prstGeom>
        </p:spPr>
      </p:pic>
      <p:cxnSp>
        <p:nvCxnSpPr>
          <p:cNvPr id="10" name="直線箭頭接點 9"/>
          <p:cNvCxnSpPr/>
          <p:nvPr/>
        </p:nvCxnSpPr>
        <p:spPr bwMode="auto">
          <a:xfrm>
            <a:off x="3491880" y="3212976"/>
            <a:ext cx="1800200" cy="0"/>
          </a:xfrm>
          <a:prstGeom prst="straightConnector1">
            <a:avLst/>
          </a:prstGeom>
          <a:solidFill>
            <a:srgbClr val="80CB35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矩形 29"/>
          <p:cNvSpPr/>
          <p:nvPr/>
        </p:nvSpPr>
        <p:spPr bwMode="auto">
          <a:xfrm>
            <a:off x="6948264" y="2924944"/>
            <a:ext cx="136815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更多參考資訊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547664" y="33361"/>
            <a:ext cx="6474023" cy="6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9pPr>
          </a:lstStyle>
          <a:p>
            <a:pPr algn="ctr"/>
            <a:r>
              <a:rPr lang="zh-TW" altLang="en-US" sz="3800" kern="0" dirty="0">
                <a:solidFill>
                  <a:srgbClr val="002060"/>
                </a:solidFill>
              </a:rPr>
              <a:t>推薦、</a:t>
            </a:r>
            <a:r>
              <a:rPr lang="zh-TW" altLang="en-US" sz="3800" kern="0" dirty="0" smtClean="0">
                <a:solidFill>
                  <a:srgbClr val="002060"/>
                </a:solidFill>
              </a:rPr>
              <a:t>分享與書目下載</a:t>
            </a:r>
            <a:endParaRPr lang="zh-TW" altLang="en-US" sz="3800" kern="0" dirty="0">
              <a:solidFill>
                <a:srgbClr val="002060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238350" y="1208190"/>
            <a:ext cx="4469719" cy="4601447"/>
            <a:chOff x="611560" y="1412776"/>
            <a:chExt cx="4724573" cy="48638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12776"/>
              <a:ext cx="4724573" cy="4792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9" name="矩形 8"/>
            <p:cNvSpPr/>
            <p:nvPr/>
          </p:nvSpPr>
          <p:spPr>
            <a:xfrm>
              <a:off x="611560" y="1463724"/>
              <a:ext cx="1699951" cy="432048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2014458" y="1490694"/>
              <a:ext cx="645557" cy="3781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400" b="1" dirty="0" smtClean="0">
                  <a:solidFill>
                    <a:srgbClr val="FF0000"/>
                  </a:solidFill>
                </a:rPr>
                <a:t> </a:t>
              </a:r>
              <a:r>
                <a:rPr lang="zh-TW" altLang="en-US" sz="1400" b="1" dirty="0" smtClean="0">
                  <a:solidFill>
                    <a:srgbClr val="FF0000"/>
                  </a:solidFill>
                </a:rPr>
                <a:t>推薦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83568" y="4005064"/>
              <a:ext cx="2146120" cy="109094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611560" y="3501008"/>
              <a:ext cx="1563629" cy="5051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收件人：</a:t>
              </a:r>
              <a:endParaRPr lang="en-US" altLang="zh-TW" sz="1400" b="1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zh-TW" altLang="en-US" sz="1400" b="1" dirty="0" smtClean="0">
                  <a:solidFill>
                    <a:schemeClr val="tx1"/>
                  </a:solidFill>
                </a:rPr>
                <a:t>姓名｜</a:t>
              </a:r>
              <a:r>
                <a:rPr lang="en-US" altLang="zh-TW" sz="1400" b="1" dirty="0" smtClean="0">
                  <a:solidFill>
                    <a:schemeClr val="tx1"/>
                  </a:solidFill>
                </a:rPr>
                <a:t>E-mail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054096" y="4003957"/>
              <a:ext cx="2146120" cy="109094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982088" y="3499901"/>
              <a:ext cx="1563629" cy="5051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>
                  <a:solidFill>
                    <a:srgbClr val="FF0000"/>
                  </a:solidFill>
                </a:rPr>
                <a:t>寄</a:t>
              </a:r>
              <a:r>
                <a:rPr lang="zh-TW" altLang="en-US" sz="1400" b="1" dirty="0" smtClean="0">
                  <a:solidFill>
                    <a:srgbClr val="FF0000"/>
                  </a:solidFill>
                </a:rPr>
                <a:t>件人：</a:t>
              </a:r>
              <a:endParaRPr lang="en-US" altLang="zh-TW" sz="1400" b="1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zh-TW" altLang="en-US" sz="1400" b="1" dirty="0" smtClean="0">
                  <a:solidFill>
                    <a:schemeClr val="tx1"/>
                  </a:solidFill>
                </a:rPr>
                <a:t>姓名｜</a:t>
              </a:r>
              <a:r>
                <a:rPr lang="en-US" altLang="zh-TW" sz="1400" b="1" dirty="0" smtClean="0">
                  <a:solidFill>
                    <a:schemeClr val="tx1"/>
                  </a:solidFill>
                </a:rPr>
                <a:t>E-mail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3568" y="5185643"/>
              <a:ext cx="4516647" cy="109094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773607" y="5373216"/>
              <a:ext cx="1563629" cy="5051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寄件人留言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100539" y="1154349"/>
            <a:ext cx="3695452" cy="5448034"/>
            <a:chOff x="5100539" y="1154349"/>
            <a:chExt cx="3695452" cy="5448034"/>
          </a:xfrm>
        </p:grpSpPr>
        <p:grpSp>
          <p:nvGrpSpPr>
            <p:cNvPr id="18" name="群組 17"/>
            <p:cNvGrpSpPr/>
            <p:nvPr/>
          </p:nvGrpSpPr>
          <p:grpSpPr>
            <a:xfrm>
              <a:off x="5100539" y="1208190"/>
              <a:ext cx="3695452" cy="5394193"/>
              <a:chOff x="5076056" y="1266909"/>
              <a:chExt cx="3695452" cy="539419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1266909"/>
                <a:ext cx="2428875" cy="12382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2505159"/>
                <a:ext cx="3695452" cy="220914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4168603"/>
                <a:ext cx="3695452" cy="24924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sp>
          <p:nvSpPr>
            <p:cNvPr id="23" name="矩形 22"/>
            <p:cNvSpPr/>
            <p:nvPr/>
          </p:nvSpPr>
          <p:spPr bwMode="auto">
            <a:xfrm>
              <a:off x="6880643" y="1454447"/>
              <a:ext cx="648771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>
                  <a:solidFill>
                    <a:srgbClr val="FF0000"/>
                  </a:solidFill>
                </a:rPr>
                <a:t>分享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828732" y="1154349"/>
              <a:ext cx="288032" cy="289739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324676" y="2389739"/>
              <a:ext cx="1080120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400" b="1" dirty="0" err="1" smtClean="0">
                  <a:solidFill>
                    <a:srgbClr val="FF0000"/>
                  </a:solidFill>
                </a:rPr>
                <a:t>CiteULike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101397" y="2362169"/>
              <a:ext cx="1223278" cy="372303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6324675" y="3992756"/>
              <a:ext cx="1080120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400" b="1" dirty="0">
                  <a:solidFill>
                    <a:srgbClr val="FF0000"/>
                  </a:solidFill>
                </a:rPr>
                <a:t>Delicious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101396" y="4109884"/>
              <a:ext cx="1223278" cy="22760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233488" y="2024063"/>
            <a:ext cx="7442967" cy="2809875"/>
            <a:chOff x="1233488" y="2024063"/>
            <a:chExt cx="7442967" cy="2809875"/>
          </a:xfrm>
        </p:grpSpPr>
        <p:grpSp>
          <p:nvGrpSpPr>
            <p:cNvPr id="20" name="群組 19"/>
            <p:cNvGrpSpPr/>
            <p:nvPr/>
          </p:nvGrpSpPr>
          <p:grpSpPr>
            <a:xfrm>
              <a:off x="1233488" y="2024063"/>
              <a:ext cx="6715118" cy="2809875"/>
              <a:chOff x="1233488" y="2024063"/>
              <a:chExt cx="6715118" cy="280987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3488" y="2024063"/>
                <a:ext cx="6677025" cy="280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矩形 31"/>
              <p:cNvSpPr/>
              <p:nvPr/>
            </p:nvSpPr>
            <p:spPr>
              <a:xfrm>
                <a:off x="7660574" y="2244869"/>
                <a:ext cx="288032" cy="289739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1" name="矩形 30"/>
            <p:cNvSpPr/>
            <p:nvPr/>
          </p:nvSpPr>
          <p:spPr bwMode="auto">
            <a:xfrm>
              <a:off x="6084168" y="2576317"/>
              <a:ext cx="2592287" cy="4206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zh-TW" sz="1400" b="1" dirty="0" smtClean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書目下載（配合書目管理軟體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)</a:t>
              </a:r>
            </a:p>
            <a:p>
              <a:pPr>
                <a:defRPr/>
              </a:pP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310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547664" y="33361"/>
            <a:ext cx="6474023" cy="6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9pPr>
          </a:lstStyle>
          <a:p>
            <a:pPr algn="ctr"/>
            <a:r>
              <a:rPr lang="zh-TW" altLang="en-US" sz="3800" kern="0" dirty="0" smtClean="0">
                <a:solidFill>
                  <a:srgbClr val="002060"/>
                </a:solidFill>
              </a:rPr>
              <a:t>章節下載</a:t>
            </a:r>
            <a:endParaRPr lang="zh-TW" altLang="en-US" sz="3800" kern="0" dirty="0">
              <a:solidFill>
                <a:srgbClr val="002060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95536" y="1478393"/>
            <a:ext cx="6540779" cy="3750807"/>
            <a:chOff x="395536" y="1478393"/>
            <a:chExt cx="6540779" cy="375080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934300"/>
              <a:ext cx="6358817" cy="329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 bwMode="auto">
            <a:xfrm>
              <a:off x="395536" y="1478393"/>
              <a:ext cx="1656184" cy="5051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400" b="1" dirty="0" smtClean="0">
                  <a:solidFill>
                    <a:srgbClr val="FF0000"/>
                  </a:solidFill>
                </a:rPr>
                <a:t>HTML</a:t>
              </a:r>
              <a:r>
                <a:rPr lang="zh-TW" altLang="en-US" sz="1400" b="1" dirty="0" smtClean="0">
                  <a:solidFill>
                    <a:srgbClr val="FF0000"/>
                  </a:solidFill>
                </a:rPr>
                <a:t> 閱讀模式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5674233" y="2806667"/>
              <a:ext cx="1080120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全文下載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713037" y="3179822"/>
              <a:ext cx="1223278" cy="372303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2" y="1749872"/>
            <a:ext cx="5194342" cy="40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395536" y="1779805"/>
            <a:ext cx="1656184" cy="5051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400" b="1" dirty="0" smtClean="0">
                <a:solidFill>
                  <a:srgbClr val="FF0000"/>
                </a:solidFill>
              </a:rPr>
              <a:t>PDF 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閱讀模式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564577" y="3402383"/>
            <a:ext cx="1080120" cy="3731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</a:rPr>
              <a:t>另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存新檔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3687" y="3861048"/>
            <a:ext cx="1208985" cy="18615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972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0"/>
            <a:ext cx="6912768" cy="1343918"/>
          </a:xfrm>
        </p:spPr>
        <p:txBody>
          <a:bodyPr/>
          <a:lstStyle/>
          <a:p>
            <a:pPr algn="ctr"/>
            <a:r>
              <a:rPr kumimoji="1" lang="zh-TW" altLang="en-US" dirty="0" smtClean="0">
                <a:solidFill>
                  <a:srgbClr val="000090"/>
                </a:solidFill>
              </a:rPr>
              <a:t>大</a:t>
            </a:r>
            <a:r>
              <a:rPr kumimoji="1" lang="en-US" altLang="zh-TW" dirty="0" smtClean="0">
                <a:solidFill>
                  <a:srgbClr val="000090"/>
                </a:solidFill>
              </a:rPr>
              <a:t> </a:t>
            </a:r>
            <a:r>
              <a:rPr kumimoji="1" lang="zh-TW" altLang="en-US" dirty="0" smtClean="0">
                <a:solidFill>
                  <a:srgbClr val="000090"/>
                </a:solidFill>
              </a:rPr>
              <a:t>綱</a:t>
            </a:r>
            <a:endParaRPr kumimoji="1" lang="zh-TW" altLang="en-US" dirty="0">
              <a:solidFill>
                <a:srgbClr val="00009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24</a:t>
            </a:fld>
            <a:endParaRPr lang="en-US" altLang="zh-TW"/>
          </a:p>
        </p:txBody>
      </p:sp>
      <p:graphicFrame>
        <p:nvGraphicFramePr>
          <p:cNvPr id="5" name="資料圖表 4"/>
          <p:cNvGraphicFramePr/>
          <p:nvPr>
            <p:extLst>
              <p:ext uri="{D42A27DB-BD31-4B8C-83A1-F6EECF244321}">
                <p14:modId xmlns:p14="http://schemas.microsoft.com/office/powerpoint/2010/main" val="743194827"/>
              </p:ext>
            </p:extLst>
          </p:nvPr>
        </p:nvGraphicFramePr>
        <p:xfrm>
          <a:off x="107504" y="1052736"/>
          <a:ext cx="897743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06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547664" y="33361"/>
            <a:ext cx="6474023" cy="6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9pPr>
          </a:lstStyle>
          <a:p>
            <a:pPr algn="ctr"/>
            <a:r>
              <a:rPr lang="zh-TW" altLang="en-US" sz="3800" kern="0" dirty="0">
                <a:solidFill>
                  <a:srgbClr val="002060"/>
                </a:solidFill>
              </a:rPr>
              <a:t>個人化</a:t>
            </a:r>
            <a:r>
              <a:rPr lang="zh-TW" altLang="en-US" sz="3800" kern="0" dirty="0" smtClean="0">
                <a:solidFill>
                  <a:srgbClr val="002060"/>
                </a:solidFill>
              </a:rPr>
              <a:t>服務</a:t>
            </a:r>
            <a:endParaRPr lang="zh-TW" altLang="en-US" sz="3800" kern="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040560" cy="33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3692430" y="2230999"/>
            <a:ext cx="1800199" cy="3731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</a:rPr>
              <a:t>登入個人帳號</a:t>
            </a:r>
            <a:r>
              <a:rPr lang="en-US" altLang="zh-TW" sz="1400" b="1" dirty="0">
                <a:solidFill>
                  <a:srgbClr val="FF0000"/>
                </a:solidFill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</a:rPr>
              <a:t>密碼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3419" y="2614070"/>
            <a:ext cx="1223278" cy="160701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83" y="2614070"/>
            <a:ext cx="1928465" cy="161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箭頭接點 9"/>
          <p:cNvCxnSpPr/>
          <p:nvPr/>
        </p:nvCxnSpPr>
        <p:spPr bwMode="auto">
          <a:xfrm>
            <a:off x="5508104" y="3212976"/>
            <a:ext cx="1080120" cy="0"/>
          </a:xfrm>
          <a:prstGeom prst="straightConnector1">
            <a:avLst/>
          </a:prstGeom>
          <a:solidFill>
            <a:srgbClr val="80CB35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5652120" y="2756554"/>
            <a:ext cx="747699" cy="3731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登入後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17318" y="2599289"/>
            <a:ext cx="1915122" cy="160701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 bwMode="auto">
          <a:xfrm>
            <a:off x="6053666" y="4244763"/>
            <a:ext cx="2520280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</a:rPr>
              <a:t>個人化設定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：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期刊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Alert</a:t>
            </a: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即時服務</a:t>
            </a:r>
            <a:endParaRPr lang="en-US" altLang="zh-TW" sz="1400" b="1" dirty="0" smtClean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帳號設定</a:t>
            </a:r>
            <a:endParaRPr lang="en-US" altLang="zh-TW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11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26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547664" y="33361"/>
            <a:ext cx="6474023" cy="6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9pPr>
          </a:lstStyle>
          <a:p>
            <a:pPr algn="ctr"/>
            <a:r>
              <a:rPr lang="zh-TW" altLang="en-US" sz="3800" kern="0" dirty="0" smtClean="0">
                <a:solidFill>
                  <a:srgbClr val="002060"/>
                </a:solidFill>
              </a:rPr>
              <a:t>即時服務</a:t>
            </a:r>
            <a:endParaRPr lang="en-US" altLang="zh-TW" sz="3800" kern="0" dirty="0">
              <a:solidFill>
                <a:srgbClr val="002060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95536" y="1409898"/>
            <a:ext cx="6480720" cy="2091110"/>
            <a:chOff x="395536" y="1409898"/>
            <a:chExt cx="6480720" cy="209111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409898"/>
              <a:ext cx="6411357" cy="209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群組 5"/>
            <p:cNvGrpSpPr/>
            <p:nvPr/>
          </p:nvGrpSpPr>
          <p:grpSpPr>
            <a:xfrm>
              <a:off x="5134119" y="2184613"/>
              <a:ext cx="1742137" cy="541679"/>
              <a:chOff x="5134119" y="2184613"/>
              <a:chExt cx="1742137" cy="54167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796136" y="2184613"/>
                <a:ext cx="1080120" cy="541679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5134119" y="2184613"/>
                <a:ext cx="634127" cy="37315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1400" b="1" dirty="0" smtClean="0">
                    <a:solidFill>
                      <a:srgbClr val="FF0000"/>
                    </a:solidFill>
                  </a:rPr>
                  <a:t>新增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" name="群組 13"/>
          <p:cNvGrpSpPr/>
          <p:nvPr/>
        </p:nvGrpSpPr>
        <p:grpSpPr>
          <a:xfrm>
            <a:off x="467544" y="2816917"/>
            <a:ext cx="6546797" cy="2495550"/>
            <a:chOff x="467544" y="2816917"/>
            <a:chExt cx="6546797" cy="2495550"/>
          </a:xfrm>
        </p:grpSpPr>
        <p:grpSp>
          <p:nvGrpSpPr>
            <p:cNvPr id="10" name="群組 9"/>
            <p:cNvGrpSpPr/>
            <p:nvPr/>
          </p:nvGrpSpPr>
          <p:grpSpPr>
            <a:xfrm>
              <a:off x="467544" y="2816917"/>
              <a:ext cx="6546797" cy="2495550"/>
              <a:chOff x="464422" y="3140968"/>
              <a:chExt cx="6546797" cy="2495550"/>
            </a:xfrm>
          </p:grpSpPr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3140968"/>
                <a:ext cx="6543675" cy="2495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1"/>
              <p:cNvSpPr/>
              <p:nvPr/>
            </p:nvSpPr>
            <p:spPr>
              <a:xfrm>
                <a:off x="467544" y="3711697"/>
                <a:ext cx="6465656" cy="1085456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467544" y="3338541"/>
                <a:ext cx="1368152" cy="37315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1400" b="1" dirty="0">
                    <a:solidFill>
                      <a:srgbClr val="FF0000"/>
                    </a:solidFill>
                  </a:rPr>
                  <a:t>設定查詢條件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67544" y="4949553"/>
                <a:ext cx="6465656" cy="686965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464422" y="4640021"/>
                <a:ext cx="1659305" cy="37315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1400" b="1" dirty="0" smtClean="0">
                    <a:solidFill>
                      <a:srgbClr val="FF0000"/>
                    </a:solidFill>
                  </a:rPr>
                  <a:t>設定查詢資料名稱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 bwMode="auto">
            <a:xfrm>
              <a:off x="4499992" y="4685902"/>
              <a:ext cx="1303404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>
                  <a:solidFill>
                    <a:srgbClr val="FF0000"/>
                  </a:solidFill>
                </a:rPr>
                <a:t>儲存查詢條件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888797" y="4636346"/>
              <a:ext cx="1611195" cy="490472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38113" y="2290763"/>
            <a:ext cx="8867775" cy="2276475"/>
            <a:chOff x="138113" y="2290763"/>
            <a:chExt cx="8867775" cy="2276475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13" y="2290763"/>
              <a:ext cx="88677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 bwMode="auto">
            <a:xfrm>
              <a:off x="2415714" y="3495463"/>
              <a:ext cx="1004158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設定完成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387825" y="3825498"/>
              <a:ext cx="6573295" cy="490472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5654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27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467544" y="1412776"/>
            <a:ext cx="6600825" cy="4543425"/>
            <a:chOff x="467544" y="1412776"/>
            <a:chExt cx="6600825" cy="45434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12776"/>
              <a:ext cx="6600825" cy="454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 bwMode="auto">
            <a:xfrm>
              <a:off x="505914" y="1514789"/>
              <a:ext cx="1113758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已訂購清單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78027" y="1887944"/>
              <a:ext cx="781605" cy="447352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619672" y="2996952"/>
              <a:ext cx="1800200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已訂購電子書清單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68829" y="3370107"/>
              <a:ext cx="5863411" cy="2586094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7544" y="1491580"/>
            <a:ext cx="6496050" cy="4457700"/>
            <a:chOff x="467544" y="1491580"/>
            <a:chExt cx="6496050" cy="44577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91580"/>
              <a:ext cx="6496050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 bwMode="auto">
            <a:xfrm>
              <a:off x="3265876" y="1563667"/>
              <a:ext cx="1378132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入口網頁設定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84510" y="1949975"/>
              <a:ext cx="1032047" cy="490472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43608" y="3124870"/>
              <a:ext cx="2244216" cy="1960313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056417" y="3124870"/>
              <a:ext cx="2520280" cy="1940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06354" indent="-153511">
                <a:lnSpc>
                  <a:spcPct val="150000"/>
                </a:lnSpc>
                <a:buFontTx/>
                <a:buChar char="-"/>
                <a:defRPr/>
              </a:pPr>
              <a:r>
                <a:rPr lang="zh-TW" altLang="en-US" sz="1400" b="1" dirty="0" smtClean="0">
                  <a:solidFill>
                    <a:schemeClr val="tx1"/>
                  </a:solidFill>
                </a:rPr>
                <a:t>首頁</a:t>
              </a:r>
              <a:endParaRPr lang="en-US" altLang="zh-TW" sz="1400" b="1" dirty="0" smtClean="0">
                <a:solidFill>
                  <a:schemeClr val="tx1"/>
                </a:solidFill>
              </a:endParaRPr>
            </a:p>
            <a:p>
              <a:pPr marL="406354" indent="-153511">
                <a:lnSpc>
                  <a:spcPct val="150000"/>
                </a:lnSpc>
                <a:buFontTx/>
                <a:buChar char="-"/>
                <a:defRPr/>
              </a:pPr>
              <a:r>
                <a:rPr lang="zh-TW" altLang="en-US" sz="1400" b="1" dirty="0" smtClean="0">
                  <a:solidFill>
                    <a:schemeClr val="tx1"/>
                  </a:solidFill>
                </a:rPr>
                <a:t>期刊</a:t>
              </a:r>
              <a:endParaRPr lang="en-US" altLang="zh-TW" sz="1400" b="1" dirty="0" smtClean="0">
                <a:solidFill>
                  <a:schemeClr val="tx1"/>
                </a:solidFill>
              </a:endParaRPr>
            </a:p>
            <a:p>
              <a:pPr marL="406354" indent="-153511">
                <a:lnSpc>
                  <a:spcPct val="150000"/>
                </a:lnSpc>
                <a:buFontTx/>
                <a:buChar char="-"/>
                <a:defRPr/>
              </a:pPr>
              <a:r>
                <a:rPr lang="zh-TW" altLang="en-US" sz="1400" b="1" dirty="0" smtClean="0">
                  <a:solidFill>
                    <a:schemeClr val="tx1"/>
                  </a:solidFill>
                </a:rPr>
                <a:t>叢書</a:t>
              </a:r>
              <a:endParaRPr lang="en-US" altLang="zh-TW" sz="1400" b="1" dirty="0" smtClean="0">
                <a:solidFill>
                  <a:schemeClr val="tx1"/>
                </a:solidFill>
              </a:endParaRPr>
            </a:p>
            <a:p>
              <a:pPr marL="406354" indent="-153511">
                <a:lnSpc>
                  <a:spcPct val="150000"/>
                </a:lnSpc>
                <a:buFontTx/>
                <a:buChar char="-"/>
                <a:defRPr/>
              </a:pPr>
              <a:r>
                <a:rPr lang="zh-TW" altLang="en-US" sz="1400" b="1" dirty="0" smtClean="0">
                  <a:solidFill>
                    <a:schemeClr val="tx1"/>
                  </a:solidFill>
                </a:rPr>
                <a:t>圖書</a:t>
              </a:r>
              <a:endParaRPr lang="en-US" altLang="zh-TW" sz="1400" b="1" dirty="0" smtClean="0">
                <a:solidFill>
                  <a:schemeClr val="tx1"/>
                </a:solidFill>
              </a:endParaRPr>
            </a:p>
            <a:p>
              <a:pPr marL="406354" indent="-153511">
                <a:lnSpc>
                  <a:spcPct val="150000"/>
                </a:lnSpc>
                <a:buFontTx/>
                <a:buChar char="-"/>
                <a:defRPr/>
              </a:pPr>
              <a:r>
                <a:rPr lang="zh-TW" altLang="en-US" sz="1400" b="1" dirty="0">
                  <a:solidFill>
                    <a:schemeClr val="tx1"/>
                  </a:solidFill>
                </a:rPr>
                <a:t>特定詞彙</a:t>
              </a:r>
              <a:r>
                <a:rPr lang="en-US" altLang="zh-TW" sz="1400" b="1" dirty="0" smtClean="0">
                  <a:solidFill>
                    <a:schemeClr val="tx1"/>
                  </a:solidFill>
                </a:rPr>
                <a:t>Alert</a:t>
              </a:r>
            </a:p>
            <a:p>
              <a:pPr marL="406354" indent="-153511">
                <a:lnSpc>
                  <a:spcPct val="150000"/>
                </a:lnSpc>
                <a:buFontTx/>
                <a:buChar char="-"/>
                <a:defRPr/>
              </a:pPr>
              <a:r>
                <a:rPr lang="zh-TW" altLang="en-US" sz="1400" b="1" dirty="0" smtClean="0">
                  <a:solidFill>
                    <a:schemeClr val="tx1"/>
                  </a:solidFill>
                </a:rPr>
                <a:t>帳號設定</a:t>
              </a:r>
              <a:endParaRPr lang="en-US" altLang="zh-TW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標題 1"/>
          <p:cNvSpPr txBox="1">
            <a:spLocks/>
          </p:cNvSpPr>
          <p:nvPr/>
        </p:nvSpPr>
        <p:spPr bwMode="auto">
          <a:xfrm>
            <a:off x="1547664" y="33361"/>
            <a:ext cx="6474023" cy="6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9pPr>
          </a:lstStyle>
          <a:p>
            <a:pPr algn="ctr"/>
            <a:r>
              <a:rPr lang="zh-TW" altLang="en-US" sz="3800" kern="0" dirty="0">
                <a:solidFill>
                  <a:srgbClr val="002060"/>
                </a:solidFill>
              </a:rPr>
              <a:t>帳號設定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473435" y="1514789"/>
            <a:ext cx="6553200" cy="4076700"/>
            <a:chOff x="473435" y="1514789"/>
            <a:chExt cx="6553200" cy="40767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5" y="1514789"/>
              <a:ext cx="6553200" cy="407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 bwMode="auto">
            <a:xfrm>
              <a:off x="4359930" y="1701366"/>
              <a:ext cx="1004158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語言設定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335387" y="2072665"/>
              <a:ext cx="1532757" cy="262631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415713" y="2440447"/>
              <a:ext cx="1299855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網頁語言設定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43608" y="2505566"/>
              <a:ext cx="1596144" cy="308036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634004" y="3501008"/>
              <a:ext cx="1539229" cy="373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b="1" dirty="0" smtClean="0">
                  <a:solidFill>
                    <a:srgbClr val="FF0000"/>
                  </a:solidFill>
                </a:rPr>
                <a:t>出版品語言設定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43608" y="3566412"/>
              <a:ext cx="1776164" cy="308036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4438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7" y="1274044"/>
            <a:ext cx="6827900" cy="467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28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 bwMode="auto">
          <a:xfrm>
            <a:off x="5436096" y="3076226"/>
            <a:ext cx="1134911" cy="413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</a:rPr>
              <a:t>其他服務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6" y="3475230"/>
            <a:ext cx="1818411" cy="247015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6948264" y="3056523"/>
            <a:ext cx="2520280" cy="292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6354" indent="-153511">
              <a:lnSpc>
                <a:spcPts val="4500"/>
              </a:lnSpc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免費摘要與預覽</a:t>
            </a:r>
            <a:endParaRPr lang="en-US" altLang="zh-TW" sz="1400" b="1" dirty="0" smtClean="0">
              <a:solidFill>
                <a:schemeClr val="tx1"/>
              </a:solidFill>
            </a:endParaRPr>
          </a:p>
          <a:p>
            <a:pPr marL="406354" indent="-153511">
              <a:lnSpc>
                <a:spcPts val="4500"/>
              </a:lnSpc>
              <a:buFontTx/>
              <a:buChar char="-"/>
              <a:defRPr/>
            </a:pPr>
            <a:r>
              <a:rPr lang="en-US" altLang="zh-TW" sz="1400" b="1" dirty="0" err="1" smtClean="0">
                <a:solidFill>
                  <a:schemeClr val="tx1"/>
                </a:solidFill>
              </a:rPr>
              <a:t>eFirst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 (for 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期刊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)</a:t>
            </a:r>
          </a:p>
          <a:p>
            <a:pPr marL="406354" indent="-153511">
              <a:lnSpc>
                <a:spcPts val="4500"/>
              </a:lnSpc>
              <a:buFontTx/>
              <a:buChar char="-"/>
              <a:defRPr/>
            </a:pPr>
            <a:r>
              <a:rPr lang="en-US" altLang="zh-TW" sz="1400" b="1" dirty="0" smtClean="0">
                <a:solidFill>
                  <a:schemeClr val="tx1"/>
                </a:solidFill>
              </a:rPr>
              <a:t>Alert/ RSS</a:t>
            </a:r>
            <a:r>
              <a:rPr lang="en-US" altLang="zh-TW" sz="1400" b="1" dirty="0">
                <a:solidFill>
                  <a:schemeClr val="tx1"/>
                </a:solidFill>
              </a:rPr>
              <a:t> (for </a:t>
            </a:r>
            <a:r>
              <a:rPr lang="zh-TW" altLang="en-US" sz="1400" b="1" dirty="0">
                <a:solidFill>
                  <a:schemeClr val="tx1"/>
                </a:solidFill>
              </a:rPr>
              <a:t>期刊</a:t>
            </a:r>
            <a:r>
              <a:rPr lang="en-US" altLang="zh-TW" sz="1400" b="1" dirty="0">
                <a:solidFill>
                  <a:schemeClr val="tx1"/>
                </a:solidFill>
              </a:rPr>
              <a:t>)</a:t>
            </a:r>
            <a:endParaRPr lang="en-US" altLang="zh-TW" sz="1400" b="1" dirty="0" smtClean="0">
              <a:solidFill>
                <a:schemeClr val="tx1"/>
              </a:solidFill>
            </a:endParaRPr>
          </a:p>
          <a:p>
            <a:pPr marL="406354" indent="-153511">
              <a:lnSpc>
                <a:spcPts val="4500"/>
              </a:lnSpc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推薦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/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通知</a:t>
            </a:r>
            <a:endParaRPr lang="en-US" altLang="zh-TW" sz="1400" b="1" dirty="0">
              <a:solidFill>
                <a:schemeClr val="tx1"/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1547664" y="33361"/>
            <a:ext cx="6474023" cy="6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9pPr>
          </a:lstStyle>
          <a:p>
            <a:pPr algn="ctr"/>
            <a:r>
              <a:rPr lang="zh-TW" altLang="en-US" sz="3800" kern="0" dirty="0" smtClean="0">
                <a:solidFill>
                  <a:srgbClr val="002060"/>
                </a:solidFill>
              </a:rPr>
              <a:t>其他服務</a:t>
            </a:r>
            <a:endParaRPr lang="zh-TW" altLang="en-US" sz="3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2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0"/>
            <a:ext cx="6912768" cy="1343918"/>
          </a:xfrm>
        </p:spPr>
        <p:txBody>
          <a:bodyPr/>
          <a:lstStyle/>
          <a:p>
            <a:pPr algn="ctr"/>
            <a:r>
              <a:rPr kumimoji="1" lang="zh-TW" altLang="en-US" dirty="0" smtClean="0">
                <a:solidFill>
                  <a:srgbClr val="000090"/>
                </a:solidFill>
              </a:rPr>
              <a:t>大</a:t>
            </a:r>
            <a:r>
              <a:rPr kumimoji="1" lang="en-US" altLang="zh-TW" dirty="0" smtClean="0">
                <a:solidFill>
                  <a:srgbClr val="000090"/>
                </a:solidFill>
              </a:rPr>
              <a:t> </a:t>
            </a:r>
            <a:r>
              <a:rPr kumimoji="1" lang="zh-TW" altLang="en-US" dirty="0" smtClean="0">
                <a:solidFill>
                  <a:srgbClr val="000090"/>
                </a:solidFill>
              </a:rPr>
              <a:t>綱</a:t>
            </a:r>
            <a:endParaRPr kumimoji="1" lang="zh-TW" altLang="en-US" dirty="0">
              <a:solidFill>
                <a:srgbClr val="00009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29</a:t>
            </a:fld>
            <a:endParaRPr lang="en-US" altLang="zh-TW"/>
          </a:p>
        </p:txBody>
      </p:sp>
      <p:graphicFrame>
        <p:nvGraphicFramePr>
          <p:cNvPr id="5" name="資料圖表 4"/>
          <p:cNvGraphicFramePr/>
          <p:nvPr>
            <p:extLst>
              <p:ext uri="{D42A27DB-BD31-4B8C-83A1-F6EECF244321}">
                <p14:modId xmlns:p14="http://schemas.microsoft.com/office/powerpoint/2010/main" val="743194827"/>
              </p:ext>
            </p:extLst>
          </p:nvPr>
        </p:nvGraphicFramePr>
        <p:xfrm>
          <a:off x="107504" y="1052736"/>
          <a:ext cx="897743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06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0"/>
            <a:ext cx="7200800" cy="1343918"/>
          </a:xfrm>
        </p:spPr>
        <p:txBody>
          <a:bodyPr/>
          <a:lstStyle/>
          <a:p>
            <a:pPr algn="ctr"/>
            <a:r>
              <a:rPr kumimoji="1" lang="zh-TW" altLang="en-US" sz="4000" dirty="0">
                <a:solidFill>
                  <a:srgbClr val="000090"/>
                </a:solidFill>
              </a:rPr>
              <a:t>有關</a:t>
            </a:r>
            <a:r>
              <a:rPr kumimoji="1" lang="en-US" altLang="zh-TW" sz="4000" dirty="0" err="1">
                <a:solidFill>
                  <a:srgbClr val="000090"/>
                </a:solidFill>
              </a:rPr>
              <a:t>Thieme</a:t>
            </a:r>
            <a:r>
              <a:rPr kumimoji="1" lang="en-US" altLang="zh-TW" sz="4000" dirty="0">
                <a:solidFill>
                  <a:srgbClr val="000090"/>
                </a:solidFill>
              </a:rPr>
              <a:t> Publishing</a:t>
            </a:r>
            <a:r>
              <a:rPr kumimoji="1" lang="en-US" altLang="zh-TW" sz="4000" dirty="0" smtClean="0"/>
              <a:t>  </a:t>
            </a:r>
            <a:endParaRPr kumimoji="1" lang="zh-TW" altLang="en-US" sz="4000" dirty="0"/>
          </a:p>
        </p:txBody>
      </p:sp>
      <p:pic>
        <p:nvPicPr>
          <p:cNvPr id="6" name="圖片 5" descr="螢幕快照 2015-01-20 上午10.07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3" b="28993"/>
          <a:stretch/>
        </p:blipFill>
        <p:spPr>
          <a:xfrm>
            <a:off x="4067944" y="4653136"/>
            <a:ext cx="4896544" cy="204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293050" cy="443959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200" dirty="0" err="1"/>
              <a:t>Thieme</a:t>
            </a:r>
            <a:r>
              <a:rPr lang="zh-TW" altLang="en-US" sz="2200" dirty="0"/>
              <a:t>為國際性的科學與醫學出版社，擁有</a:t>
            </a:r>
            <a:r>
              <a:rPr lang="en-US" altLang="zh-TW" sz="2200" dirty="0"/>
              <a:t>125</a:t>
            </a:r>
            <a:r>
              <a:rPr lang="zh-TW" altLang="en-US" sz="2200" dirty="0"/>
              <a:t>年高品質的出版經驗。</a:t>
            </a:r>
            <a:endParaRPr lang="en-US" altLang="zh-TW" sz="2200" dirty="0" smtClean="0"/>
          </a:p>
          <a:p>
            <a:pPr>
              <a:lnSpc>
                <a:spcPct val="120000"/>
              </a:lnSpc>
            </a:pPr>
            <a:r>
              <a:rPr lang="en-US" altLang="zh-TW" sz="2200" dirty="0" err="1" smtClean="0"/>
              <a:t>Thieme</a:t>
            </a:r>
            <a:r>
              <a:rPr lang="en-US" altLang="zh-TW" sz="2200" dirty="0" smtClean="0"/>
              <a:t> </a:t>
            </a:r>
            <a:r>
              <a:rPr lang="en-US" altLang="zh-TW" sz="2200" dirty="0"/>
              <a:t>Connect </a:t>
            </a:r>
            <a:r>
              <a:rPr lang="zh-TW" altLang="en-US" sz="2200" dirty="0"/>
              <a:t>是專為研究人員、醫療照護人員與學生提供線上使用</a:t>
            </a:r>
            <a:r>
              <a:rPr lang="en-US" altLang="zh-TW" sz="2200" dirty="0" err="1"/>
              <a:t>Thieme</a:t>
            </a:r>
            <a:r>
              <a:rPr lang="en-US" altLang="zh-TW" sz="2200" dirty="0"/>
              <a:t> </a:t>
            </a:r>
            <a:r>
              <a:rPr lang="zh-TW" altLang="en-US" sz="2200" dirty="0"/>
              <a:t>電子期刊、電子書、數位學習工具與參考資料而設計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>
              <a:lnSpc>
                <a:spcPct val="120000"/>
              </a:lnSpc>
            </a:pPr>
            <a:r>
              <a:rPr kumimoji="1" lang="en-US" altLang="zh-TW" sz="2200" dirty="0" err="1"/>
              <a:t>Thieme</a:t>
            </a:r>
            <a:r>
              <a:rPr kumimoji="1" lang="en-US" altLang="zh-TW" sz="2200" dirty="0"/>
              <a:t> Connect </a:t>
            </a:r>
            <a:r>
              <a:rPr kumimoji="1" lang="zh-TW" altLang="en-US" sz="2200" dirty="0" smtClean="0"/>
              <a:t>整合</a:t>
            </a:r>
            <a:r>
              <a:rPr kumimoji="1" lang="zh-TW" altLang="en-US" sz="2200" dirty="0"/>
              <a:t>所有</a:t>
            </a:r>
            <a:r>
              <a:rPr kumimoji="1" lang="en-US" altLang="zh-TW" sz="2200" dirty="0" err="1"/>
              <a:t>Thieme</a:t>
            </a:r>
            <a:r>
              <a:rPr kumimoji="1" lang="zh-TW" altLang="en-US" sz="2200" dirty="0"/>
              <a:t>線上產品，提供</a:t>
            </a:r>
            <a:r>
              <a:rPr kumimoji="1" lang="zh-TW" altLang="en-US" sz="2200" dirty="0" smtClean="0"/>
              <a:t>多功能及便捷的</a:t>
            </a:r>
            <a:r>
              <a:rPr kumimoji="1" lang="zh-TW" altLang="en-US" sz="2200" dirty="0"/>
              <a:t>搜尋技術，讓使用者能快速、有效率的找到所需的內容。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1502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9284"/>
            <a:ext cx="7344815" cy="413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1547664" y="33361"/>
            <a:ext cx="6474023" cy="6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9pPr>
          </a:lstStyle>
          <a:p>
            <a:pPr algn="ctr"/>
            <a:r>
              <a:rPr lang="zh-TW" altLang="en-US" sz="3800" kern="0" dirty="0">
                <a:solidFill>
                  <a:srgbClr val="002060"/>
                </a:solidFill>
              </a:rPr>
              <a:t>檢索</a:t>
            </a:r>
            <a:r>
              <a:rPr lang="zh-TW" altLang="en-US" sz="3800" kern="0" dirty="0" smtClean="0">
                <a:solidFill>
                  <a:srgbClr val="002060"/>
                </a:solidFill>
              </a:rPr>
              <a:t>實例</a:t>
            </a:r>
            <a:endParaRPr lang="zh-TW" altLang="en-US" sz="3800" kern="0" dirty="0">
              <a:solidFill>
                <a:srgbClr val="002060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55414" y="1437680"/>
            <a:ext cx="7500962" cy="98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t" anchorCtr="0" compatLnSpc="1">
            <a:prstTxWarp prst="textNoShape">
              <a:avLst/>
            </a:prstTxWarp>
          </a:bodyPr>
          <a:lstStyle>
            <a:lvl1pPr marL="268984" indent="-241080" algn="l" rtl="0" eaLnBrk="1" fontAlgn="base" hangingPunct="1">
              <a:spcBef>
                <a:spcPts val="70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31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478813" indent="-200901" algn="l" rtl="0" eaLnBrk="1" fontAlgn="base" hangingPunct="1">
              <a:spcBef>
                <a:spcPts val="6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760074" indent="-160721" algn="l" rtl="0" eaLnBrk="1" fontAlgn="base" hangingPunct="1">
              <a:spcBef>
                <a:spcPts val="6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081515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402956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724397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45837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367279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688719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2400" kern="0" dirty="0" smtClean="0"/>
              <a:t>以</a:t>
            </a:r>
            <a:r>
              <a:rPr lang="en-US" altLang="zh-TW" sz="2400" kern="0" dirty="0" smtClean="0"/>
              <a:t>“disorder”, “children” </a:t>
            </a:r>
            <a:r>
              <a:rPr lang="zh-TW" altLang="en-US" sz="2400" kern="0" dirty="0" smtClean="0"/>
              <a:t>進行</a:t>
            </a:r>
            <a:r>
              <a:rPr lang="zh-TW" alt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題名</a:t>
            </a:r>
            <a:r>
              <a:rPr lang="zh-TW" altLang="en-US" sz="2400" kern="0" dirty="0" smtClean="0"/>
              <a:t>檢索</a:t>
            </a:r>
            <a:endParaRPr lang="en-US" altLang="zh-TW" sz="2400" kern="0" dirty="0" smtClean="0"/>
          </a:p>
        </p:txBody>
      </p:sp>
      <p:grpSp>
        <p:nvGrpSpPr>
          <p:cNvPr id="23" name="群組 22"/>
          <p:cNvGrpSpPr/>
          <p:nvPr/>
        </p:nvGrpSpPr>
        <p:grpSpPr>
          <a:xfrm>
            <a:off x="2565546" y="2214200"/>
            <a:ext cx="5534846" cy="3972983"/>
            <a:chOff x="2565546" y="2214200"/>
            <a:chExt cx="5534846" cy="3972983"/>
          </a:xfrm>
        </p:grpSpPr>
        <p:grpSp>
          <p:nvGrpSpPr>
            <p:cNvPr id="14" name="群組 13"/>
            <p:cNvGrpSpPr/>
            <p:nvPr/>
          </p:nvGrpSpPr>
          <p:grpSpPr>
            <a:xfrm>
              <a:off x="2565546" y="2214200"/>
              <a:ext cx="5534846" cy="3972983"/>
              <a:chOff x="2565546" y="2214200"/>
              <a:chExt cx="5534846" cy="397298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627784" y="3717032"/>
                <a:ext cx="5472608" cy="2470151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2565546" y="2214200"/>
                <a:ext cx="1728192" cy="566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1400" dirty="0">
                    <a:solidFill>
                      <a:srgbClr val="FF0000"/>
                    </a:solidFill>
                  </a:rPr>
                  <a:t>選擇</a:t>
                </a:r>
                <a:r>
                  <a:rPr lang="en-US" altLang="zh-TW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組合詞彙</a:t>
                </a:r>
                <a:endParaRPr lang="en-US" altLang="zh-TW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843808" y="4365104"/>
                <a:ext cx="909205" cy="24180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3819998" y="4279317"/>
                <a:ext cx="1760114" cy="4133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1400" b="1" dirty="0" smtClean="0">
                    <a:solidFill>
                      <a:srgbClr val="FF0000"/>
                    </a:solidFill>
                  </a:rPr>
                  <a:t>共有</a:t>
                </a:r>
                <a:r>
                  <a:rPr lang="en-US" altLang="zh-TW" sz="1400" b="1" dirty="0" smtClean="0">
                    <a:solidFill>
                      <a:srgbClr val="FF0000"/>
                    </a:solidFill>
                  </a:rPr>
                  <a:t>44</a:t>
                </a:r>
                <a:r>
                  <a:rPr lang="zh-TW" altLang="en-US" sz="1400" b="1" dirty="0" smtClean="0">
                    <a:solidFill>
                      <a:srgbClr val="FF0000"/>
                    </a:solidFill>
                  </a:rPr>
                  <a:t>筆檢索結果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5934375" y="3212976"/>
              <a:ext cx="2022001" cy="36004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767568" y="1943972"/>
            <a:ext cx="7551426" cy="4243552"/>
            <a:chOff x="-743298" y="2408486"/>
            <a:chExt cx="7551426" cy="4243552"/>
          </a:xfrm>
        </p:grpSpPr>
        <p:grpSp>
          <p:nvGrpSpPr>
            <p:cNvPr id="15" name="群組 14"/>
            <p:cNvGrpSpPr/>
            <p:nvPr/>
          </p:nvGrpSpPr>
          <p:grpSpPr>
            <a:xfrm>
              <a:off x="-743298" y="2408486"/>
              <a:ext cx="7551426" cy="4243552"/>
              <a:chOff x="784933" y="1943630"/>
              <a:chExt cx="7551426" cy="4243552"/>
            </a:xfrm>
          </p:grpSpPr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933" y="1943630"/>
                <a:ext cx="7551426" cy="4149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矩形 17"/>
              <p:cNvSpPr/>
              <p:nvPr/>
            </p:nvSpPr>
            <p:spPr>
              <a:xfrm>
                <a:off x="2729149" y="3717031"/>
                <a:ext cx="5472608" cy="2470151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4067944" y="2420888"/>
                <a:ext cx="1728192" cy="566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1400" dirty="0" smtClean="0">
                    <a:solidFill>
                      <a:srgbClr val="FF0000"/>
                    </a:solidFill>
                  </a:rPr>
                  <a:t>選擇</a:t>
                </a:r>
                <a:r>
                  <a:rPr lang="en-US" altLang="zh-TW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</a:t>
                </a:r>
                <a:r>
                  <a:rPr lang="zh-TW" altLang="en-US" sz="1400" dirty="0" smtClean="0">
                    <a:solidFill>
                      <a:srgbClr val="FF0000"/>
                    </a:solidFill>
                  </a:rPr>
                  <a:t>組合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詞彙</a:t>
                </a:r>
                <a:endParaRPr lang="en-US" altLang="zh-TW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996208" y="4432112"/>
                <a:ext cx="1071736" cy="24180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4293026" y="4346325"/>
                <a:ext cx="2007165" cy="4133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1400" b="1" dirty="0" smtClean="0">
                    <a:solidFill>
                      <a:srgbClr val="FF0000"/>
                    </a:solidFill>
                  </a:rPr>
                  <a:t>共有</a:t>
                </a:r>
                <a:r>
                  <a:rPr lang="en-US" altLang="zh-TW" sz="1400" b="1" dirty="0" smtClean="0">
                    <a:solidFill>
                      <a:srgbClr val="FF0000"/>
                    </a:solidFill>
                  </a:rPr>
                  <a:t>5,428</a:t>
                </a:r>
                <a:r>
                  <a:rPr lang="zh-TW" altLang="en-US" sz="1400" b="1" dirty="0" smtClean="0">
                    <a:solidFill>
                      <a:srgbClr val="FF0000"/>
                    </a:solidFill>
                  </a:rPr>
                  <a:t>筆檢索結果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4575880" y="3665950"/>
              <a:ext cx="1912203" cy="396044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976595" y="2101111"/>
            <a:ext cx="7446920" cy="3663340"/>
            <a:chOff x="751069" y="1929284"/>
            <a:chExt cx="7446920" cy="3663340"/>
          </a:xfrm>
        </p:grpSpPr>
        <p:grpSp>
          <p:nvGrpSpPr>
            <p:cNvPr id="16" name="群組 15"/>
            <p:cNvGrpSpPr/>
            <p:nvPr/>
          </p:nvGrpSpPr>
          <p:grpSpPr>
            <a:xfrm>
              <a:off x="751069" y="1929284"/>
              <a:ext cx="7446920" cy="3663340"/>
              <a:chOff x="788074" y="1943630"/>
              <a:chExt cx="7446920" cy="3663340"/>
            </a:xfrm>
          </p:grpSpPr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74" y="1943630"/>
                <a:ext cx="7446920" cy="3663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矩形 23"/>
              <p:cNvSpPr/>
              <p:nvPr/>
            </p:nvSpPr>
            <p:spPr bwMode="auto">
              <a:xfrm>
                <a:off x="2627783" y="3489601"/>
                <a:ext cx="1338795" cy="4133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1400" b="1" dirty="0" smtClean="0">
                    <a:solidFill>
                      <a:srgbClr val="FF0000"/>
                    </a:solidFill>
                  </a:rPr>
                  <a:t>查無</a:t>
                </a:r>
                <a:r>
                  <a:rPr lang="zh-TW" altLang="en-US" sz="1400" b="1" dirty="0">
                    <a:solidFill>
                      <a:srgbClr val="FF0000"/>
                    </a:solidFill>
                  </a:rPr>
                  <a:t>檢索結果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627784" y="4000518"/>
                <a:ext cx="5534846" cy="65494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5716492" y="2420888"/>
                <a:ext cx="1728192" cy="566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1400" dirty="0" smtClean="0">
                    <a:solidFill>
                      <a:srgbClr val="FF0000"/>
                    </a:solidFill>
                  </a:rPr>
                  <a:t>選擇</a:t>
                </a:r>
                <a:r>
                  <a:rPr lang="zh-TW" altLang="en-US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短句</a:t>
                </a:r>
                <a:r>
                  <a:rPr lang="zh-TW" altLang="en-US" sz="1400" dirty="0" smtClean="0">
                    <a:solidFill>
                      <a:srgbClr val="FF0000"/>
                    </a:solidFill>
                  </a:rPr>
                  <a:t>組合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詞彙</a:t>
                </a:r>
                <a:endParaRPr lang="en-US" altLang="zh-TW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6036170" y="3140968"/>
              <a:ext cx="1920206" cy="432048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429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31</a:t>
            </a:fld>
            <a:endParaRPr lang="en-US" altLang="zh-TW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547664" y="33361"/>
            <a:ext cx="6474023" cy="6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9pPr>
          </a:lstStyle>
          <a:p>
            <a:pPr algn="ctr"/>
            <a:r>
              <a:rPr lang="zh-TW" altLang="en-US" sz="3800" kern="0" dirty="0">
                <a:solidFill>
                  <a:srgbClr val="002060"/>
                </a:solidFill>
              </a:rPr>
              <a:t>檢索</a:t>
            </a:r>
            <a:r>
              <a:rPr lang="zh-TW" altLang="en-US" sz="3800" kern="0" dirty="0" smtClean="0">
                <a:solidFill>
                  <a:srgbClr val="002060"/>
                </a:solidFill>
              </a:rPr>
              <a:t>實例</a:t>
            </a:r>
            <a:endParaRPr lang="zh-TW" altLang="en-US" sz="3800" kern="0" dirty="0">
              <a:solidFill>
                <a:srgbClr val="002060"/>
              </a:solidFill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 bwMode="auto">
          <a:xfrm>
            <a:off x="455414" y="1437680"/>
            <a:ext cx="8077026" cy="4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76352" bIns="35715" numCol="1" anchor="t" anchorCtr="0" compatLnSpc="1">
            <a:prstTxWarp prst="textNoShape">
              <a:avLst/>
            </a:prstTxWarp>
          </a:bodyPr>
          <a:lstStyle>
            <a:lvl1pPr marL="268984" indent="-241080" algn="l" rtl="0" eaLnBrk="1" fontAlgn="base" hangingPunct="1">
              <a:spcBef>
                <a:spcPts val="70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31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478813" indent="-200901" algn="l" rtl="0" eaLnBrk="1" fontAlgn="base" hangingPunct="1">
              <a:spcBef>
                <a:spcPts val="6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760074" indent="-160721" algn="l" rtl="0" eaLnBrk="1" fontAlgn="base" hangingPunct="1">
              <a:spcBef>
                <a:spcPts val="6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081515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402956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724397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45837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367279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688719" indent="-160721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2400" kern="0" dirty="0" smtClean="0"/>
              <a:t>以</a:t>
            </a:r>
            <a:r>
              <a:rPr lang="en-US" altLang="zh-TW" sz="2400" kern="0" dirty="0" smtClean="0"/>
              <a:t>“disorder”</a:t>
            </a:r>
            <a:r>
              <a:rPr lang="zh-TW" altLang="en-US" sz="2400" kern="0" dirty="0" smtClean="0"/>
              <a:t> </a:t>
            </a:r>
            <a:r>
              <a:rPr lang="en-US" altLang="zh-TW" sz="2400" kern="0" dirty="0" smtClean="0"/>
              <a:t>OR “children” </a:t>
            </a:r>
            <a:r>
              <a:rPr lang="zh-TW" altLang="en-US" sz="2400" kern="0" dirty="0" smtClean="0"/>
              <a:t>進行</a:t>
            </a:r>
            <a:r>
              <a:rPr lang="zh-TW" alt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題名</a:t>
            </a:r>
            <a:r>
              <a:rPr lang="zh-TW" altLang="en-US" sz="2400" kern="0" dirty="0" smtClean="0"/>
              <a:t>檢索，選擇圖書類型</a:t>
            </a:r>
            <a:endParaRPr lang="en-US" altLang="zh-TW" sz="2400" kern="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8" y="1905733"/>
            <a:ext cx="7524467" cy="43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694478" y="2725117"/>
            <a:ext cx="1573266" cy="32747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2771800" y="2725117"/>
            <a:ext cx="5453605" cy="65494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2717189" y="3762432"/>
            <a:ext cx="5453605" cy="251164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 bwMode="auto">
          <a:xfrm>
            <a:off x="3824529" y="3945834"/>
            <a:ext cx="1619462" cy="413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共有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5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筆查詢結果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94139" y="4089902"/>
            <a:ext cx="838315" cy="27520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01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38" y="188640"/>
            <a:ext cx="4392226" cy="652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32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5724128" y="1700809"/>
            <a:ext cx="936104" cy="14401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652120" y="2420889"/>
            <a:ext cx="1008112" cy="2160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6660232" y="2348880"/>
            <a:ext cx="648596" cy="3276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推薦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71800" y="2276873"/>
            <a:ext cx="792088" cy="2160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403648" y="2276872"/>
            <a:ext cx="1330248" cy="3853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更多參考資訊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71800" y="2708920"/>
            <a:ext cx="2824556" cy="338437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1835696" y="2708920"/>
            <a:ext cx="897938" cy="3853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章節內容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436096" y="1052736"/>
            <a:ext cx="3312368" cy="5953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功能列表：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 marL="252843"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首頁│搜尋│個人服務│諮詢資訊</a:t>
            </a:r>
            <a:endParaRPr lang="en-US" altLang="zh-TW" sz="1400" b="1" dirty="0">
              <a:solidFill>
                <a:schemeClr val="tx1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251520" y="1628800"/>
            <a:ext cx="1080120" cy="375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35715" tIns="35715" rIns="76352" bIns="3571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pitchFamily="34" charset="0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  <a:ea typeface="儷黑 Pro" charset="0"/>
                <a:cs typeface="儷黑 Pro" charset="0"/>
                <a:sym typeface="Arial" charset="0"/>
              </a:defRPr>
            </a:lvl9pPr>
          </a:lstStyle>
          <a:p>
            <a:pPr algn="ctr"/>
            <a:r>
              <a:rPr lang="zh-TW" altLang="en-US" sz="3800" kern="0" dirty="0">
                <a:solidFill>
                  <a:srgbClr val="002060"/>
                </a:solidFill>
              </a:rPr>
              <a:t>平板使用介面</a:t>
            </a:r>
          </a:p>
        </p:txBody>
      </p:sp>
    </p:spTree>
    <p:extLst>
      <p:ext uri="{BB962C8B-B14F-4D97-AF65-F5344CB8AC3E}">
        <p14:creationId xmlns:p14="http://schemas.microsoft.com/office/powerpoint/2010/main" val="2980577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標題 1"/>
          <p:cNvSpPr>
            <a:spLocks noGrp="1"/>
          </p:cNvSpPr>
          <p:nvPr>
            <p:ph type="title"/>
          </p:nvPr>
        </p:nvSpPr>
        <p:spPr>
          <a:xfrm>
            <a:off x="1619250" y="350838"/>
            <a:ext cx="6553200" cy="563562"/>
          </a:xfrm>
        </p:spPr>
        <p:txBody>
          <a:bodyPr/>
          <a:lstStyle/>
          <a:p>
            <a:pPr algn="ctr"/>
            <a:r>
              <a:rPr lang="en-US" altLang="zh-TW">
                <a:latin typeface="Verdana" charset="0"/>
                <a:ea typeface="新細明體" charset="0"/>
              </a:rPr>
              <a:t>More Information….</a:t>
            </a:r>
            <a:endParaRPr lang="zh-TW" altLang="en-US">
              <a:latin typeface="Verdana" charset="0"/>
              <a:ea typeface="新細明體" charset="0"/>
            </a:endParaRPr>
          </a:p>
        </p:txBody>
      </p:sp>
      <p:pic>
        <p:nvPicPr>
          <p:cNvPr id="129027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060575"/>
            <a:ext cx="3625850" cy="3313113"/>
          </a:xfrm>
        </p:spPr>
      </p:pic>
      <p:sp>
        <p:nvSpPr>
          <p:cNvPr id="5" name="矩形 4"/>
          <p:cNvSpPr/>
          <p:nvPr/>
        </p:nvSpPr>
        <p:spPr>
          <a:xfrm>
            <a:off x="4644008" y="1556792"/>
            <a:ext cx="4151312" cy="379761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200" baseline="-25000" dirty="0" smtClean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More about</a:t>
            </a:r>
            <a:r>
              <a:rPr lang="zh-TW" altLang="en-US" sz="2200" baseline="-25000" dirty="0" smtClean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 </a:t>
            </a:r>
            <a:r>
              <a:rPr lang="en-US" altLang="zh-TW" sz="2200" baseline="-25000" dirty="0" smtClean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TCC</a:t>
            </a:r>
          </a:p>
          <a:p>
            <a:pPr>
              <a:lnSpc>
                <a:spcPct val="150000"/>
              </a:lnSpc>
            </a:pPr>
            <a:r>
              <a:rPr lang="en-US" altLang="zh-TW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  <a:hlinkClick r:id="rId3"/>
              </a:rPr>
              <a:t>http://issuu.com/thieme-connect/docs/</a:t>
            </a:r>
            <a:r>
              <a:rPr lang="en-US" altLang="zh-TW" sz="2200" baseline="-25000" dirty="0" smtClean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  <a:hlinkClick r:id="rId3"/>
              </a:rPr>
              <a:t>thieme_clinical_collections</a:t>
            </a:r>
            <a:endParaRPr lang="en-US" altLang="zh-TW" sz="2200" baseline="-25000" dirty="0" smtClean="0">
              <a:solidFill>
                <a:srgbClr val="4D4D4D"/>
              </a:solidFill>
              <a:latin typeface="微軟正黑體" charset="0"/>
              <a:ea typeface="微軟正黑體" charset="0"/>
              <a:cs typeface="Times New Roman" charset="0"/>
              <a:sym typeface="Arial" charset="0"/>
            </a:endParaRPr>
          </a:p>
          <a:p>
            <a:pPr>
              <a:lnSpc>
                <a:spcPct val="150000"/>
              </a:lnSpc>
            </a:pPr>
            <a:endParaRPr lang="en-US" altLang="zh-TW" sz="2200" baseline="-25000" dirty="0">
              <a:solidFill>
                <a:srgbClr val="4D4D4D"/>
              </a:solidFill>
              <a:latin typeface="微軟正黑體" charset="0"/>
              <a:ea typeface="微軟正黑體" charset="0"/>
              <a:cs typeface="Times New Roman" charset="0"/>
              <a:sym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200" baseline="-25000" dirty="0" smtClean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有關產品資訊及問題詢</a:t>
            </a:r>
            <a:r>
              <a:rPr lang="zh-TW" altLang="en-US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問</a:t>
            </a:r>
            <a:r>
              <a:rPr lang="en-US" altLang="zh-TW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,</a:t>
            </a:r>
            <a:r>
              <a:rPr lang="zh-TW" altLang="en-US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 請洽</a:t>
            </a:r>
            <a:r>
              <a:rPr lang="en-US" altLang="zh-TW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:</a:t>
            </a:r>
            <a:r>
              <a:rPr lang="zh-TW" altLang="en-US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 </a:t>
            </a:r>
            <a:endParaRPr lang="en-US" altLang="zh-TW" sz="2200" baseline="-25000" dirty="0">
              <a:solidFill>
                <a:srgbClr val="4D4D4D"/>
              </a:solidFill>
              <a:latin typeface="微軟正黑體" charset="0"/>
              <a:ea typeface="微軟正黑體" charset="0"/>
              <a:cs typeface="Times New Roman" charset="0"/>
              <a:sym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飛資得醫學資訊股份有限公司</a:t>
            </a:r>
            <a:r>
              <a:rPr lang="en-US" altLang="zh-TW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/>
            </a:r>
            <a:br>
              <a:rPr lang="en-US" altLang="zh-TW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</a:br>
            <a:r>
              <a:rPr lang="en-US" altLang="zh-TW" sz="2200" baseline="-25000" dirty="0" err="1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FlySheet</a:t>
            </a:r>
            <a:r>
              <a:rPr lang="en-US" altLang="zh-TW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 Med-Informatics Co., Ltd.</a:t>
            </a:r>
          </a:p>
          <a:p>
            <a:pPr eaLnBrk="1" hangingPunct="1">
              <a:lnSpc>
                <a:spcPct val="150000"/>
              </a:lnSpc>
            </a:pPr>
            <a:endParaRPr lang="en-US" altLang="zh-TW" sz="2200" baseline="-25000" dirty="0">
              <a:solidFill>
                <a:srgbClr val="4D4D4D"/>
              </a:solidFill>
              <a:latin typeface="微軟正黑體" charset="0"/>
              <a:ea typeface="微軟正黑體" charset="0"/>
              <a:cs typeface="Times New Roman" charset="0"/>
              <a:sym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TEL: +886-2-2658-2223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200" baseline="-25000" dirty="0" smtClean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E</a:t>
            </a:r>
            <a:r>
              <a:rPr lang="en-US" altLang="zh-TW" sz="2200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-mail: </a:t>
            </a:r>
            <a:r>
              <a:rPr lang="en-US" altLang="zh-TW" sz="2200" baseline="-25000" dirty="0" smtClean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  <a:hlinkClick r:id="rId4"/>
              </a:rPr>
              <a:t>products@flysheet.com.tw</a:t>
            </a:r>
            <a:endParaRPr lang="en-US" altLang="zh-TW" sz="2200" baseline="-25000" dirty="0" smtClean="0">
              <a:solidFill>
                <a:srgbClr val="4D4D4D"/>
              </a:solidFill>
              <a:latin typeface="微軟正黑體" charset="0"/>
              <a:ea typeface="微軟正黑體" charset="0"/>
              <a:cs typeface="Times New Roman" charset="0"/>
              <a:sym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200" b="1" baseline="-25000" dirty="0" smtClean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We </a:t>
            </a:r>
            <a:r>
              <a:rPr lang="en-US" altLang="zh-TW" sz="2200" b="1" baseline="-25000" dirty="0">
                <a:solidFill>
                  <a:srgbClr val="4D4D4D"/>
                </a:solidFill>
                <a:latin typeface="微軟正黑體" charset="0"/>
                <a:ea typeface="微軟正黑體" charset="0"/>
                <a:cs typeface="Times New Roman" charset="0"/>
                <a:sym typeface="Arial" charset="0"/>
              </a:rPr>
              <a:t>are Here Because of You!</a:t>
            </a:r>
            <a:endParaRPr lang="zh-TW" sz="2200" baseline="-25000" dirty="0">
              <a:solidFill>
                <a:srgbClr val="4D4D4D"/>
              </a:solidFill>
              <a:latin typeface="微軟正黑體" charset="0"/>
              <a:ea typeface="微軟正黑體" charset="0"/>
              <a:cs typeface="Times New Roman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1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0"/>
            <a:ext cx="6474023" cy="1343918"/>
          </a:xfrm>
        </p:spPr>
        <p:txBody>
          <a:bodyPr/>
          <a:lstStyle/>
          <a:p>
            <a:pPr algn="ctr"/>
            <a:r>
              <a:rPr kumimoji="1" lang="en-US" altLang="zh-TW" sz="3600" dirty="0">
                <a:solidFill>
                  <a:srgbClr val="000090"/>
                </a:solidFill>
              </a:rPr>
              <a:t>TCC </a:t>
            </a:r>
            <a:r>
              <a:rPr kumimoji="1" lang="zh-TW" altLang="en-US" sz="3600" dirty="0" smtClean="0">
                <a:solidFill>
                  <a:srgbClr val="000090"/>
                </a:solidFill>
              </a:rPr>
              <a:t>電子書收錄套裝及特色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4248472" cy="5420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TW" altLang="en-US" sz="2000" dirty="0" smtClean="0"/>
              <a:t>涵蓋</a:t>
            </a:r>
            <a:r>
              <a:rPr kumimoji="1" lang="zh-TW" altLang="en-US" sz="2000" dirty="0"/>
              <a:t>各醫學主題</a:t>
            </a:r>
          </a:p>
          <a:p>
            <a:pPr>
              <a:lnSpc>
                <a:spcPct val="150000"/>
              </a:lnSpc>
            </a:pPr>
            <a:r>
              <a:rPr kumimoji="1" lang="zh-TW" altLang="en-US" sz="2000" dirty="0"/>
              <a:t>人性化介面設計</a:t>
            </a:r>
          </a:p>
          <a:p>
            <a:pPr>
              <a:lnSpc>
                <a:spcPct val="150000"/>
              </a:lnSpc>
            </a:pPr>
            <a:r>
              <a:rPr kumimoji="1" lang="zh-TW" altLang="en-US" sz="2000" dirty="0" smtClean="0"/>
              <a:t>能單／跨領域檢索</a:t>
            </a:r>
            <a:endParaRPr kumimoji="1" lang="zh-TW" altLang="en-US" sz="2000" dirty="0"/>
          </a:p>
          <a:p>
            <a:pPr>
              <a:lnSpc>
                <a:spcPct val="150000"/>
              </a:lnSpc>
            </a:pPr>
            <a:r>
              <a:rPr kumimoji="1" lang="zh-TW" altLang="en-US" sz="2000" dirty="0"/>
              <a:t>提供個人化服務</a:t>
            </a:r>
          </a:p>
          <a:p>
            <a:pPr>
              <a:lnSpc>
                <a:spcPct val="150000"/>
              </a:lnSpc>
            </a:pPr>
            <a:r>
              <a:rPr kumimoji="1" lang="zh-TW" altLang="en-US" sz="2000" dirty="0"/>
              <a:t>提供常用引文類型</a:t>
            </a:r>
          </a:p>
          <a:p>
            <a:pPr>
              <a:lnSpc>
                <a:spcPct val="150000"/>
              </a:lnSpc>
            </a:pPr>
            <a:r>
              <a:rPr kumimoji="1" lang="zh-TW" altLang="en-US" sz="2000" dirty="0" smtClean="0"/>
              <a:t>符合各主流瀏覽器</a:t>
            </a:r>
            <a:endParaRPr kumimoji="1" lang="en-US" altLang="zh-TW" sz="2000" dirty="0" smtClean="0"/>
          </a:p>
          <a:p>
            <a:pPr lvl="1">
              <a:lnSpc>
                <a:spcPct val="150000"/>
              </a:lnSpc>
            </a:pPr>
            <a:r>
              <a:rPr kumimoji="1" lang="en-US" altLang="zh-TW" sz="1600" dirty="0" smtClean="0"/>
              <a:t>Internet </a:t>
            </a:r>
            <a:r>
              <a:rPr kumimoji="1" lang="en-US" altLang="zh-TW" sz="1600" dirty="0"/>
              <a:t>Explorer 7 or higher, Firefox, Chrome and </a:t>
            </a:r>
            <a:r>
              <a:rPr kumimoji="1" lang="en-US" altLang="zh-TW" sz="1600" dirty="0" smtClean="0"/>
              <a:t>Safari</a:t>
            </a:r>
            <a:endParaRPr kumimoji="1" lang="en-US" altLang="zh-TW" sz="1600" dirty="0"/>
          </a:p>
          <a:p>
            <a:pPr>
              <a:lnSpc>
                <a:spcPct val="150000"/>
              </a:lnSpc>
            </a:pPr>
            <a:r>
              <a:rPr kumimoji="1" lang="zh-TW" altLang="en-US" sz="2000" dirty="0"/>
              <a:t>安全便捷認證機制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4427984" y="14127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TW" sz="2000" dirty="0" err="1"/>
              <a:t>Thieme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TCC </a:t>
            </a:r>
            <a:r>
              <a:rPr lang="zh-TW" altLang="en-US" sz="2000" dirty="0" smtClean="0"/>
              <a:t>提供經典與新穎的完整內</a:t>
            </a:r>
            <a:r>
              <a:rPr lang="zh-TW" altLang="en-US" sz="2000" dirty="0"/>
              <a:t>容</a:t>
            </a:r>
            <a:r>
              <a:rPr lang="zh-TW" altLang="en-US" sz="2000" dirty="0" smtClean="0"/>
              <a:t>，包含</a:t>
            </a:r>
            <a:r>
              <a:rPr lang="en-US" altLang="zh-TW" sz="2000" dirty="0" smtClean="0"/>
              <a:t>466</a:t>
            </a:r>
            <a:r>
              <a:rPr lang="zh-TW" altLang="en-US" sz="2000" dirty="0" smtClean="0"/>
              <a:t>種圖書</a:t>
            </a:r>
            <a:endParaRPr lang="zh-TW" altLang="en-US" sz="2000" dirty="0"/>
          </a:p>
        </p:txBody>
      </p:sp>
      <p:pic>
        <p:nvPicPr>
          <p:cNvPr id="6" name="圖片 5" descr="螢幕快照 2015-01-20 上午9.5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38735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0"/>
            <a:ext cx="5904656" cy="1343918"/>
          </a:xfrm>
          <a:noFill/>
          <a:ln>
            <a:noFill/>
          </a:ln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TW" sz="3600" dirty="0">
                <a:solidFill>
                  <a:srgbClr val="000090"/>
                </a:solidFill>
              </a:rPr>
              <a:t>TCC </a:t>
            </a:r>
            <a:r>
              <a:rPr kumimoji="1" lang="zh-TW" altLang="en-US" sz="3600" dirty="0">
                <a:solidFill>
                  <a:srgbClr val="000090"/>
                </a:solidFill>
              </a:rPr>
              <a:t>電子書收錄主題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5" name="圖片 4" descr="螢幕快照 2015-01-20 上午9.41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3" r="5190" b="28898"/>
          <a:stretch/>
        </p:blipFill>
        <p:spPr>
          <a:xfrm>
            <a:off x="3348843" y="1700808"/>
            <a:ext cx="2663317" cy="3960440"/>
          </a:xfrm>
          <a:prstGeom prst="rect">
            <a:avLst/>
          </a:prstGeom>
        </p:spPr>
      </p:pic>
      <p:pic>
        <p:nvPicPr>
          <p:cNvPr id="6" name="圖片 5" descr="螢幕快照 2015-01-20 上午9.41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3" b="66077"/>
          <a:stretch/>
        </p:blipFill>
        <p:spPr>
          <a:xfrm>
            <a:off x="251520" y="1700808"/>
            <a:ext cx="2663317" cy="3960440"/>
          </a:xfrm>
          <a:prstGeom prst="rect">
            <a:avLst/>
          </a:prstGeom>
        </p:spPr>
      </p:pic>
      <p:pic>
        <p:nvPicPr>
          <p:cNvPr id="7" name="圖片 6" descr="螢幕快照 2015-01-20 上午9.41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00" r="8824"/>
          <a:stretch/>
        </p:blipFill>
        <p:spPr>
          <a:xfrm>
            <a:off x="6300192" y="1700808"/>
            <a:ext cx="268413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1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5-01-19 下午5.13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9" y="692696"/>
            <a:ext cx="7235309" cy="60932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336704" cy="504056"/>
          </a:xfrm>
        </p:spPr>
        <p:txBody>
          <a:bodyPr/>
          <a:lstStyle/>
          <a:p>
            <a:pPr algn="ctr"/>
            <a:r>
              <a:rPr lang="zh-TW" altLang="en-US" sz="3800" dirty="0" smtClean="0">
                <a:solidFill>
                  <a:srgbClr val="002060"/>
                </a:solidFill>
              </a:rPr>
              <a:t>電子書／期刊首頁</a:t>
            </a:r>
            <a:endParaRPr lang="zh-TW" altLang="en-US" sz="3800" dirty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11" name="矩形 10"/>
          <p:cNvSpPr/>
          <p:nvPr/>
        </p:nvSpPr>
        <p:spPr bwMode="auto">
          <a:xfrm>
            <a:off x="6732240" y="4149080"/>
            <a:ext cx="1728192" cy="2448272"/>
          </a:xfrm>
          <a:prstGeom prst="rect">
            <a:avLst/>
          </a:pr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508104" y="692696"/>
            <a:ext cx="3096344" cy="936104"/>
          </a:xfrm>
          <a:prstGeom prst="rect">
            <a:avLst/>
          </a:pr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403648" y="2492896"/>
            <a:ext cx="4968552" cy="4248472"/>
          </a:xfrm>
          <a:prstGeom prst="rect">
            <a:avLst/>
          </a:pr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732240" y="2564904"/>
            <a:ext cx="1728192" cy="1440160"/>
          </a:xfrm>
          <a:prstGeom prst="rect">
            <a:avLst/>
          </a:pr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452320" y="332656"/>
            <a:ext cx="108012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dirty="0" smtClean="0">
                <a:solidFill>
                  <a:srgbClr val="FF0000"/>
                </a:solidFill>
              </a:rPr>
              <a:t>功能列說明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8460432" y="2564904"/>
            <a:ext cx="432048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zh-TW" altLang="en-US" sz="1400" dirty="0" smtClean="0">
                <a:solidFill>
                  <a:srgbClr val="FF0000"/>
                </a:solidFill>
              </a:rPr>
              <a:t>個人化服務</a:t>
            </a:r>
            <a:endParaRPr lang="en-US" altLang="zh-TW" sz="1400" dirty="0" smtClean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8460432" y="4149080"/>
            <a:ext cx="351656" cy="8557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zh-TW" altLang="en-US" sz="1400" dirty="0" smtClean="0">
                <a:solidFill>
                  <a:srgbClr val="FF0000"/>
                </a:solidFill>
              </a:rPr>
              <a:t>其他服務</a:t>
            </a:r>
            <a:endParaRPr lang="en-US" altLang="zh-TW" sz="1400" dirty="0" smtClean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971600" y="2492896"/>
            <a:ext cx="432048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zh-TW" altLang="en-US" sz="1400" dirty="0" smtClean="0">
                <a:solidFill>
                  <a:srgbClr val="FF0000"/>
                </a:solidFill>
              </a:rPr>
              <a:t>收錄內容</a:t>
            </a:r>
            <a:endParaRPr lang="en-US" altLang="zh-TW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1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0"/>
            <a:ext cx="6912768" cy="1343918"/>
          </a:xfrm>
        </p:spPr>
        <p:txBody>
          <a:bodyPr/>
          <a:lstStyle/>
          <a:p>
            <a:pPr algn="ctr"/>
            <a:r>
              <a:rPr kumimoji="1" lang="zh-TW" altLang="en-US" dirty="0" smtClean="0">
                <a:solidFill>
                  <a:srgbClr val="000090"/>
                </a:solidFill>
              </a:rPr>
              <a:t>大</a:t>
            </a:r>
            <a:r>
              <a:rPr kumimoji="1" lang="en-US" altLang="zh-TW" dirty="0" smtClean="0">
                <a:solidFill>
                  <a:srgbClr val="000090"/>
                </a:solidFill>
              </a:rPr>
              <a:t> </a:t>
            </a:r>
            <a:r>
              <a:rPr kumimoji="1" lang="zh-TW" altLang="en-US" dirty="0" smtClean="0">
                <a:solidFill>
                  <a:srgbClr val="000090"/>
                </a:solidFill>
              </a:rPr>
              <a:t>綱</a:t>
            </a:r>
            <a:endParaRPr kumimoji="1" lang="zh-TW" altLang="en-US" dirty="0">
              <a:solidFill>
                <a:srgbClr val="00009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7</a:t>
            </a:fld>
            <a:endParaRPr lang="en-US" altLang="zh-TW"/>
          </a:p>
        </p:txBody>
      </p:sp>
      <p:graphicFrame>
        <p:nvGraphicFramePr>
          <p:cNvPr id="5" name="資料圖表 4"/>
          <p:cNvGraphicFramePr/>
          <p:nvPr>
            <p:extLst>
              <p:ext uri="{D42A27DB-BD31-4B8C-83A1-F6EECF244321}">
                <p14:modId xmlns:p14="http://schemas.microsoft.com/office/powerpoint/2010/main" val="743194827"/>
              </p:ext>
            </p:extLst>
          </p:nvPr>
        </p:nvGraphicFramePr>
        <p:xfrm>
          <a:off x="107504" y="1052736"/>
          <a:ext cx="897743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06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螢幕快照 2015-01-19 下午5.17.05（2）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9152" r="46513" b="18232"/>
          <a:stretch/>
        </p:blipFill>
        <p:spPr>
          <a:xfrm>
            <a:off x="-108519" y="-63258"/>
            <a:ext cx="9361040" cy="692125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CF30-02C0-40F3-AF24-6EEEC36FB877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107504" y="2060848"/>
            <a:ext cx="2755616" cy="28803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2915816" y="1844824"/>
            <a:ext cx="2016224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dirty="0" smtClean="0">
                <a:solidFill>
                  <a:srgbClr val="FF0000"/>
                </a:solidFill>
              </a:rPr>
              <a:t>資料瀏覽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期刊</a:t>
            </a:r>
            <a:r>
              <a:rPr lang="zh-TW" altLang="en-US" sz="1600" dirty="0">
                <a:solidFill>
                  <a:schemeClr val="tx1"/>
                </a:solidFill>
              </a:rPr>
              <a:t>／</a:t>
            </a:r>
            <a:r>
              <a:rPr lang="zh-TW" altLang="en-US" sz="1600" dirty="0" smtClean="0">
                <a:solidFill>
                  <a:schemeClr val="tx1"/>
                </a:solidFill>
              </a:rPr>
              <a:t>叢書</a:t>
            </a:r>
            <a:r>
              <a:rPr lang="zh-TW" altLang="zh-TW" sz="1600" dirty="0">
                <a:solidFill>
                  <a:schemeClr val="tx1"/>
                </a:solidFill>
              </a:rPr>
              <a:t>／</a:t>
            </a:r>
            <a:r>
              <a:rPr lang="zh-TW" altLang="en-US" sz="1600" dirty="0" smtClean="0">
                <a:solidFill>
                  <a:schemeClr val="tx1"/>
                </a:solidFill>
              </a:rPr>
              <a:t>圖書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0072" y="188640"/>
            <a:ext cx="3456384" cy="28803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7092280" y="1772816"/>
            <a:ext cx="1872208" cy="15657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400" dirty="0" smtClean="0">
                <a:solidFill>
                  <a:srgbClr val="FF0000"/>
                </a:solidFill>
              </a:rPr>
              <a:t>1. </a:t>
            </a:r>
            <a:r>
              <a:rPr lang="zh-TW" altLang="en-US" sz="1400" dirty="0">
                <a:solidFill>
                  <a:srgbClr val="FF0000"/>
                </a:solidFill>
              </a:rPr>
              <a:t>檢索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600" dirty="0">
                <a:solidFill>
                  <a:schemeClr val="tx1"/>
                </a:solidFill>
              </a:rPr>
              <a:t>全文檢索</a:t>
            </a:r>
            <a:endParaRPr lang="en-US" altLang="zh-TW" sz="1600" dirty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600" dirty="0">
                <a:solidFill>
                  <a:schemeClr val="tx1"/>
                </a:solidFill>
              </a:rPr>
              <a:t>作者檢索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題名檢索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en-US" altLang="zh-TW" sz="1600" dirty="0" smtClean="0">
                <a:solidFill>
                  <a:schemeClr val="tx1"/>
                </a:solidFill>
              </a:rPr>
              <a:t>DOI</a:t>
            </a:r>
          </a:p>
          <a:p>
            <a:pPr marL="406354" indent="-153511">
              <a:buFontTx/>
              <a:buChar char="-"/>
              <a:defRPr/>
            </a:pPr>
            <a:r>
              <a:rPr lang="en-US" altLang="zh-TW" sz="1600" dirty="0" smtClean="0">
                <a:solidFill>
                  <a:schemeClr val="tx1"/>
                </a:solidFill>
              </a:rPr>
              <a:t>Metadata</a:t>
            </a:r>
            <a:r>
              <a:rPr lang="zh-TW" altLang="en-US" sz="1600" dirty="0" smtClean="0">
                <a:solidFill>
                  <a:schemeClr val="tx1"/>
                </a:solidFill>
              </a:rPr>
              <a:t>檢索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504" y="3669702"/>
            <a:ext cx="6120680" cy="31882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4716016" y="3212976"/>
            <a:ext cx="1191353" cy="3454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dirty="0" smtClean="0">
                <a:solidFill>
                  <a:srgbClr val="FF0000"/>
                </a:solidFill>
              </a:rPr>
              <a:t>電子書清單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3888432" cy="360040"/>
          </a:xfrm>
        </p:spPr>
        <p:txBody>
          <a:bodyPr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</a:rPr>
              <a:t>電子書平台功能簡介</a:t>
            </a:r>
            <a:endParaRPr lang="zh-TW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42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1-19 下午5.31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" r="1233" b="13018"/>
          <a:stretch/>
        </p:blipFill>
        <p:spPr>
          <a:xfrm>
            <a:off x="899592" y="-28208"/>
            <a:ext cx="8244408" cy="68862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732209" cy="4941168"/>
          </a:xfrm>
        </p:spPr>
        <p:txBody>
          <a:bodyPr vert="eaVert">
            <a:normAutofit/>
          </a:bodyPr>
          <a:lstStyle/>
          <a:p>
            <a:pPr algn="ctr"/>
            <a:r>
              <a:rPr lang="zh-TW" altLang="en-US" sz="3800" dirty="0" smtClean="0">
                <a:solidFill>
                  <a:srgbClr val="002060"/>
                </a:solidFill>
              </a:rPr>
              <a:t>期刊瀏覽</a:t>
            </a:r>
            <a:endParaRPr lang="zh-TW" altLang="en-US" sz="3800" spc="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35696" y="4221088"/>
            <a:ext cx="4392488" cy="50405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644008" y="1556792"/>
            <a:ext cx="2118646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期刊清單排序方式：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上線日期</a:t>
            </a:r>
            <a:endParaRPr lang="en-US" altLang="zh-TW" sz="1400" b="1" dirty="0" smtClean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刊名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 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（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A</a:t>
            </a:r>
            <a:r>
              <a:rPr lang="en-US" altLang="zh-TW" sz="1400" b="1" dirty="0">
                <a:solidFill>
                  <a:schemeClr val="tx1"/>
                </a:solidFill>
              </a:rPr>
              <a:t> 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t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o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Z)</a:t>
            </a:r>
            <a:endParaRPr lang="en-US" altLang="zh-TW" sz="1400" b="1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43608" y="1988840"/>
            <a:ext cx="720080" cy="28803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15616" y="2420888"/>
            <a:ext cx="5544616" cy="14401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148064" y="2636912"/>
            <a:ext cx="1512168" cy="43204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139952" y="4797152"/>
            <a:ext cx="2118646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 smtClean="0">
                <a:solidFill>
                  <a:srgbClr val="FF0000"/>
                </a:solidFill>
              </a:rPr>
              <a:t>期刊資訊包含：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zh-TW" altLang="en-US" sz="1400" b="1" dirty="0" smtClean="0">
                <a:solidFill>
                  <a:schemeClr val="tx1"/>
                </a:solidFill>
              </a:rPr>
              <a:t>書目</a:t>
            </a:r>
            <a:endParaRPr lang="en-US" altLang="zh-TW" sz="1400" b="1" dirty="0" smtClean="0">
              <a:solidFill>
                <a:schemeClr val="tx1"/>
              </a:solidFill>
            </a:endParaRPr>
          </a:p>
          <a:p>
            <a:pPr marL="406354" indent="-153511">
              <a:buFontTx/>
              <a:buChar char="-"/>
              <a:defRPr/>
            </a:pPr>
            <a:r>
              <a:rPr lang="en-US" altLang="zh-TW" sz="1400" b="1" dirty="0" smtClean="0">
                <a:solidFill>
                  <a:schemeClr val="tx1"/>
                </a:solidFill>
              </a:rPr>
              <a:t>P</a:t>
            </a:r>
            <a:r>
              <a:rPr lang="zh-TW" altLang="en-US" sz="1400" b="1" dirty="0">
                <a:solidFill>
                  <a:schemeClr val="tx1"/>
                </a:solidFill>
              </a:rPr>
              <a:t>-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ISSN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／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E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-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ISSN</a:t>
            </a:r>
            <a:endParaRPr lang="en-US" altLang="zh-TW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39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34" grpId="0" animBg="1"/>
      <p:bldP spid="34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佈景主題1">
  <a:themeElements>
    <a:clrScheme name="">
      <a:dk1>
        <a:srgbClr val="DDE89A"/>
      </a:dk1>
      <a:lt1>
        <a:srgbClr val="FFFFFF"/>
      </a:lt1>
      <a:dk2>
        <a:srgbClr val="000000"/>
      </a:dk2>
      <a:lt2>
        <a:srgbClr val="000000"/>
      </a:lt2>
      <a:accent1>
        <a:srgbClr val="80CB35"/>
      </a:accent1>
      <a:accent2>
        <a:srgbClr val="333399"/>
      </a:accent2>
      <a:accent3>
        <a:srgbClr val="FFFFFF"/>
      </a:accent3>
      <a:accent4>
        <a:srgbClr val="BDC683"/>
      </a:accent4>
      <a:accent5>
        <a:srgbClr val="C0E2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儷黑 Pro"/>
        <a:cs typeface="儷黑 Pro"/>
      </a:majorFont>
      <a:minorFont>
        <a:latin typeface="Times New Roman"/>
        <a:ea typeface="儷宋 Pro"/>
        <a:cs typeface="儷宋 Pro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儷黑 Pro"/>
        <a:cs typeface="儷黑 Pro"/>
      </a:majorFont>
      <a:minorFont>
        <a:latin typeface="Arial"/>
        <a:ea typeface="儷黑 Pro"/>
        <a:cs typeface="儷黑 P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ysheet">
  <a:themeElements>
    <a:clrScheme name="">
      <a:dk1>
        <a:srgbClr val="DDE89A"/>
      </a:dk1>
      <a:lt1>
        <a:srgbClr val="FFFFFF"/>
      </a:lt1>
      <a:dk2>
        <a:srgbClr val="000000"/>
      </a:dk2>
      <a:lt2>
        <a:srgbClr val="000000"/>
      </a:lt2>
      <a:accent1>
        <a:srgbClr val="80CB35"/>
      </a:accent1>
      <a:accent2>
        <a:srgbClr val="333399"/>
      </a:accent2>
      <a:accent3>
        <a:srgbClr val="FFFFFF"/>
      </a:accent3>
      <a:accent4>
        <a:srgbClr val="BDC683"/>
      </a:accent4>
      <a:accent5>
        <a:srgbClr val="C0E2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儷黑 Pro"/>
        <a:cs typeface="儷黑 Pro"/>
      </a:majorFont>
      <a:minorFont>
        <a:latin typeface="Times New Roman"/>
        <a:ea typeface="儷宋 Pro"/>
        <a:cs typeface="儷宋 Pro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908</Words>
  <Application>Microsoft Office PowerPoint</Application>
  <PresentationFormat>如螢幕大小 (4:3)</PresentationFormat>
  <Paragraphs>256</Paragraphs>
  <Slides>33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33</vt:i4>
      </vt:variant>
    </vt:vector>
  </HeadingPairs>
  <TitlesOfParts>
    <vt:vector size="37" baseType="lpstr">
      <vt:lpstr>自訂設計</vt:lpstr>
      <vt:lpstr>佈景主題1</vt:lpstr>
      <vt:lpstr>Title &amp; Bullets</vt:lpstr>
      <vt:lpstr>flysheet</vt:lpstr>
      <vt:lpstr>Thieme Clinical Collections Thieme 臨床電子書套裝 使用說明</vt:lpstr>
      <vt:lpstr>大 綱</vt:lpstr>
      <vt:lpstr>有關Thieme Publishing  </vt:lpstr>
      <vt:lpstr>TCC 電子書收錄套裝及特色</vt:lpstr>
      <vt:lpstr>TCC 電子書收錄主題</vt:lpstr>
      <vt:lpstr>電子書／期刊首頁</vt:lpstr>
      <vt:lpstr>大 綱</vt:lpstr>
      <vt:lpstr>電子書平台功能簡介</vt:lpstr>
      <vt:lpstr>期刊瀏覽</vt:lpstr>
      <vt:lpstr>叢書瀏覽</vt:lpstr>
      <vt:lpstr>圖書瀏覽</vt:lpstr>
      <vt:lpstr>檢索功能說明</vt:lpstr>
      <vt:lpstr>檢索步驟─篩選條件（主題為例）</vt:lpstr>
      <vt:lpstr>檢索步驟─篩選條件(語言）</vt:lpstr>
      <vt:lpstr>檢索步驟─篩選條件（期刊）</vt:lpstr>
      <vt:lpstr>檢索步驟─篩選條件（作者）</vt:lpstr>
      <vt:lpstr>檢索步驟─篩選條件（叢書）</vt:lpstr>
      <vt:lpstr>檢索步驟─篩選條件（收錄套裝）</vt:lpstr>
      <vt:lpstr>檢索步驟─篩選條件（出版年）</vt:lpstr>
      <vt:lpstr>檢索結果列表</vt:lpstr>
      <vt:lpstr>完整書目資訊</vt:lpstr>
      <vt:lpstr>PowerPoint 簡報</vt:lpstr>
      <vt:lpstr>PowerPoint 簡報</vt:lpstr>
      <vt:lpstr>大 綱</vt:lpstr>
      <vt:lpstr>PowerPoint 簡報</vt:lpstr>
      <vt:lpstr>PowerPoint 簡報</vt:lpstr>
      <vt:lpstr>PowerPoint 簡報</vt:lpstr>
      <vt:lpstr>PowerPoint 簡報</vt:lpstr>
      <vt:lpstr>大 綱</vt:lpstr>
      <vt:lpstr>PowerPoint 簡報</vt:lpstr>
      <vt:lpstr>PowerPoint 簡報</vt:lpstr>
      <vt:lpstr>PowerPoint 簡報</vt:lpstr>
      <vt:lpstr>More Information….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usting</dc:creator>
  <cp:lastModifiedBy>user</cp:lastModifiedBy>
  <cp:revision>100</cp:revision>
  <dcterms:created xsi:type="dcterms:W3CDTF">2015-01-09T06:25:00Z</dcterms:created>
  <dcterms:modified xsi:type="dcterms:W3CDTF">2018-12-25T07:34:21Z</dcterms:modified>
</cp:coreProperties>
</file>